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305" r:id="rId5"/>
    <p:sldId id="306" r:id="rId6"/>
    <p:sldId id="308" r:id="rId7"/>
    <p:sldId id="309" r:id="rId8"/>
    <p:sldId id="310" r:id="rId9"/>
    <p:sldId id="311" r:id="rId10"/>
    <p:sldId id="312" r:id="rId11"/>
    <p:sldId id="313" r:id="rId12"/>
    <p:sldId id="314" r:id="rId13"/>
  </p:sldIdLst>
  <p:sldSz cx="10058400" cy="7772400"/>
  <p:notesSz cx="10058400" cy="77724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62" autoAdjust="0"/>
    <p:restoredTop sz="94660"/>
  </p:normalViewPr>
  <p:slideViewPr>
    <p:cSldViewPr>
      <p:cViewPr varScale="1">
        <p:scale>
          <a:sx n="77" d="100"/>
          <a:sy n="77" d="100"/>
        </p:scale>
        <p:origin x="682" y="6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591566" y="458978"/>
            <a:ext cx="6704330" cy="7327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6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508760" y="4352544"/>
            <a:ext cx="7040880" cy="19431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75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6/11/2025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319405">
              <a:lnSpc>
                <a:spcPts val="1639"/>
              </a:lnSpc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6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75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6/11/2025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319405">
              <a:lnSpc>
                <a:spcPts val="1639"/>
              </a:lnSpc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6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502920" y="1787652"/>
            <a:ext cx="4375404" cy="51297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180076" y="1787652"/>
            <a:ext cx="4375404" cy="51297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6/11/2025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319405">
              <a:lnSpc>
                <a:spcPts val="1639"/>
              </a:lnSpc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6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6/11/2025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319405">
              <a:lnSpc>
                <a:spcPts val="1639"/>
              </a:lnSpc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6/11/2025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319405">
              <a:lnSpc>
                <a:spcPts val="1639"/>
              </a:lnSpc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47369" y="314198"/>
            <a:ext cx="8963660" cy="1031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6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47369" y="1547723"/>
            <a:ext cx="5072380" cy="45307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75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419856" y="7228332"/>
            <a:ext cx="3218688" cy="3886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502920" y="7228332"/>
            <a:ext cx="2313432" cy="3886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6/11/2025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4603496" y="6727690"/>
            <a:ext cx="762635" cy="7503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>
                <a:solidFill>
                  <a:schemeClr val="tx1"/>
                </a:solidFill>
                <a:latin typeface="Arial MT"/>
                <a:cs typeface="Arial MT"/>
              </a:defRPr>
            </a:lvl1pPr>
          </a:lstStyle>
          <a:p>
            <a:pPr marL="319405">
              <a:lnSpc>
                <a:spcPts val="1639"/>
              </a:lnSpc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png"/><Relationship Id="rId13" Type="http://schemas.openxmlformats.org/officeDocument/2006/relationships/image" Target="../media/image149.png"/><Relationship Id="rId18" Type="http://schemas.openxmlformats.org/officeDocument/2006/relationships/image" Target="../media/image153.png"/><Relationship Id="rId3" Type="http://schemas.openxmlformats.org/officeDocument/2006/relationships/image" Target="../media/image136.png"/><Relationship Id="rId21" Type="http://schemas.openxmlformats.org/officeDocument/2006/relationships/image" Target="../media/image156.png"/><Relationship Id="rId7" Type="http://schemas.openxmlformats.org/officeDocument/2006/relationships/image" Target="../media/image144.png"/><Relationship Id="rId12" Type="http://schemas.openxmlformats.org/officeDocument/2006/relationships/image" Target="../media/image148.png"/><Relationship Id="rId17" Type="http://schemas.openxmlformats.org/officeDocument/2006/relationships/image" Target="../media/image152.png"/><Relationship Id="rId2" Type="http://schemas.openxmlformats.org/officeDocument/2006/relationships/image" Target="../media/image141.png"/><Relationship Id="rId16" Type="http://schemas.openxmlformats.org/officeDocument/2006/relationships/image" Target="../media/image151.png"/><Relationship Id="rId20" Type="http://schemas.openxmlformats.org/officeDocument/2006/relationships/image" Target="../media/image1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3.png"/><Relationship Id="rId11" Type="http://schemas.openxmlformats.org/officeDocument/2006/relationships/image" Target="../media/image147.png"/><Relationship Id="rId5" Type="http://schemas.openxmlformats.org/officeDocument/2006/relationships/image" Target="../media/image137.png"/><Relationship Id="rId15" Type="http://schemas.openxmlformats.org/officeDocument/2006/relationships/image" Target="../media/image140.png"/><Relationship Id="rId10" Type="http://schemas.openxmlformats.org/officeDocument/2006/relationships/image" Target="../media/image146.png"/><Relationship Id="rId19" Type="http://schemas.openxmlformats.org/officeDocument/2006/relationships/image" Target="../media/image154.png"/><Relationship Id="rId4" Type="http://schemas.openxmlformats.org/officeDocument/2006/relationships/image" Target="../media/image142.png"/><Relationship Id="rId9" Type="http://schemas.openxmlformats.org/officeDocument/2006/relationships/image" Target="../media/image139.png"/><Relationship Id="rId14" Type="http://schemas.openxmlformats.org/officeDocument/2006/relationships/image" Target="../media/image15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3.png"/><Relationship Id="rId13" Type="http://schemas.openxmlformats.org/officeDocument/2006/relationships/image" Target="../media/image168.png"/><Relationship Id="rId18" Type="http://schemas.openxmlformats.org/officeDocument/2006/relationships/image" Target="../media/image173.png"/><Relationship Id="rId3" Type="http://schemas.openxmlformats.org/officeDocument/2006/relationships/image" Target="../media/image158.png"/><Relationship Id="rId7" Type="http://schemas.openxmlformats.org/officeDocument/2006/relationships/image" Target="../media/image162.png"/><Relationship Id="rId12" Type="http://schemas.openxmlformats.org/officeDocument/2006/relationships/image" Target="../media/image167.png"/><Relationship Id="rId17" Type="http://schemas.openxmlformats.org/officeDocument/2006/relationships/image" Target="../media/image172.png"/><Relationship Id="rId2" Type="http://schemas.openxmlformats.org/officeDocument/2006/relationships/image" Target="../media/image157.png"/><Relationship Id="rId16" Type="http://schemas.openxmlformats.org/officeDocument/2006/relationships/image" Target="../media/image1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1.png"/><Relationship Id="rId11" Type="http://schemas.openxmlformats.org/officeDocument/2006/relationships/image" Target="../media/image166.png"/><Relationship Id="rId5" Type="http://schemas.openxmlformats.org/officeDocument/2006/relationships/image" Target="../media/image160.png"/><Relationship Id="rId15" Type="http://schemas.openxmlformats.org/officeDocument/2006/relationships/image" Target="../media/image170.png"/><Relationship Id="rId10" Type="http://schemas.openxmlformats.org/officeDocument/2006/relationships/image" Target="../media/image165.png"/><Relationship Id="rId4" Type="http://schemas.openxmlformats.org/officeDocument/2006/relationships/image" Target="../media/image159.png"/><Relationship Id="rId9" Type="http://schemas.openxmlformats.org/officeDocument/2006/relationships/image" Target="../media/image164.png"/><Relationship Id="rId14" Type="http://schemas.openxmlformats.org/officeDocument/2006/relationships/image" Target="../media/image16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png"/><Relationship Id="rId13" Type="http://schemas.openxmlformats.org/officeDocument/2006/relationships/image" Target="../media/image185.png"/><Relationship Id="rId3" Type="http://schemas.openxmlformats.org/officeDocument/2006/relationships/image" Target="../media/image175.png"/><Relationship Id="rId7" Type="http://schemas.openxmlformats.org/officeDocument/2006/relationships/image" Target="../media/image179.png"/><Relationship Id="rId12" Type="http://schemas.openxmlformats.org/officeDocument/2006/relationships/image" Target="../media/image184.png"/><Relationship Id="rId2" Type="http://schemas.openxmlformats.org/officeDocument/2006/relationships/image" Target="../media/image174.png"/><Relationship Id="rId16" Type="http://schemas.openxmlformats.org/officeDocument/2006/relationships/image" Target="../media/image1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8.png"/><Relationship Id="rId11" Type="http://schemas.openxmlformats.org/officeDocument/2006/relationships/image" Target="../media/image183.png"/><Relationship Id="rId5" Type="http://schemas.openxmlformats.org/officeDocument/2006/relationships/image" Target="../media/image177.png"/><Relationship Id="rId15" Type="http://schemas.openxmlformats.org/officeDocument/2006/relationships/image" Target="../media/image187.png"/><Relationship Id="rId10" Type="http://schemas.openxmlformats.org/officeDocument/2006/relationships/image" Target="../media/image182.png"/><Relationship Id="rId4" Type="http://schemas.openxmlformats.org/officeDocument/2006/relationships/image" Target="../media/image176.png"/><Relationship Id="rId9" Type="http://schemas.openxmlformats.org/officeDocument/2006/relationships/image" Target="../media/image181.png"/><Relationship Id="rId14" Type="http://schemas.openxmlformats.org/officeDocument/2006/relationships/image" Target="../media/image18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17" Type="http://schemas.openxmlformats.org/officeDocument/2006/relationships/image" Target="../media/image27.png"/><Relationship Id="rId2" Type="http://schemas.openxmlformats.org/officeDocument/2006/relationships/image" Target="../media/image12.png"/><Relationship Id="rId16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image" Target="../media/image2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9.png"/><Relationship Id="rId18" Type="http://schemas.openxmlformats.org/officeDocument/2006/relationships/image" Target="../media/image44.png"/><Relationship Id="rId26" Type="http://schemas.openxmlformats.org/officeDocument/2006/relationships/image" Target="../media/image52.png"/><Relationship Id="rId39" Type="http://schemas.openxmlformats.org/officeDocument/2006/relationships/image" Target="../media/image65.png"/><Relationship Id="rId21" Type="http://schemas.openxmlformats.org/officeDocument/2006/relationships/image" Target="../media/image47.png"/><Relationship Id="rId34" Type="http://schemas.openxmlformats.org/officeDocument/2006/relationships/image" Target="../media/image60.png"/><Relationship Id="rId42" Type="http://schemas.openxmlformats.org/officeDocument/2006/relationships/image" Target="../media/image68.png"/><Relationship Id="rId47" Type="http://schemas.openxmlformats.org/officeDocument/2006/relationships/image" Target="../media/image73.png"/><Relationship Id="rId50" Type="http://schemas.openxmlformats.org/officeDocument/2006/relationships/image" Target="../media/image76.png"/><Relationship Id="rId55" Type="http://schemas.openxmlformats.org/officeDocument/2006/relationships/image" Target="../media/image81.pn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17" Type="http://schemas.openxmlformats.org/officeDocument/2006/relationships/image" Target="../media/image43.png"/><Relationship Id="rId25" Type="http://schemas.openxmlformats.org/officeDocument/2006/relationships/image" Target="../media/image51.png"/><Relationship Id="rId33" Type="http://schemas.openxmlformats.org/officeDocument/2006/relationships/image" Target="../media/image59.png"/><Relationship Id="rId38" Type="http://schemas.openxmlformats.org/officeDocument/2006/relationships/image" Target="../media/image64.png"/><Relationship Id="rId46" Type="http://schemas.openxmlformats.org/officeDocument/2006/relationships/image" Target="../media/image72.png"/><Relationship Id="rId2" Type="http://schemas.openxmlformats.org/officeDocument/2006/relationships/image" Target="../media/image28.png"/><Relationship Id="rId16" Type="http://schemas.openxmlformats.org/officeDocument/2006/relationships/image" Target="../media/image42.png"/><Relationship Id="rId20" Type="http://schemas.openxmlformats.org/officeDocument/2006/relationships/image" Target="../media/image46.png"/><Relationship Id="rId29" Type="http://schemas.openxmlformats.org/officeDocument/2006/relationships/image" Target="../media/image55.png"/><Relationship Id="rId41" Type="http://schemas.openxmlformats.org/officeDocument/2006/relationships/image" Target="../media/image67.png"/><Relationship Id="rId54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24" Type="http://schemas.openxmlformats.org/officeDocument/2006/relationships/image" Target="../media/image50.png"/><Relationship Id="rId32" Type="http://schemas.openxmlformats.org/officeDocument/2006/relationships/image" Target="../media/image58.png"/><Relationship Id="rId37" Type="http://schemas.openxmlformats.org/officeDocument/2006/relationships/image" Target="../media/image63.png"/><Relationship Id="rId40" Type="http://schemas.openxmlformats.org/officeDocument/2006/relationships/image" Target="../media/image66.png"/><Relationship Id="rId45" Type="http://schemas.openxmlformats.org/officeDocument/2006/relationships/image" Target="../media/image71.png"/><Relationship Id="rId53" Type="http://schemas.openxmlformats.org/officeDocument/2006/relationships/image" Target="../media/image79.png"/><Relationship Id="rId5" Type="http://schemas.openxmlformats.org/officeDocument/2006/relationships/image" Target="../media/image31.png"/><Relationship Id="rId15" Type="http://schemas.openxmlformats.org/officeDocument/2006/relationships/image" Target="../media/image41.png"/><Relationship Id="rId23" Type="http://schemas.openxmlformats.org/officeDocument/2006/relationships/image" Target="../media/image49.png"/><Relationship Id="rId28" Type="http://schemas.openxmlformats.org/officeDocument/2006/relationships/image" Target="../media/image54.png"/><Relationship Id="rId36" Type="http://schemas.openxmlformats.org/officeDocument/2006/relationships/image" Target="../media/image62.png"/><Relationship Id="rId49" Type="http://schemas.openxmlformats.org/officeDocument/2006/relationships/image" Target="../media/image75.png"/><Relationship Id="rId57" Type="http://schemas.openxmlformats.org/officeDocument/2006/relationships/image" Target="../media/image83.png"/><Relationship Id="rId10" Type="http://schemas.openxmlformats.org/officeDocument/2006/relationships/image" Target="../media/image36.png"/><Relationship Id="rId19" Type="http://schemas.openxmlformats.org/officeDocument/2006/relationships/image" Target="../media/image45.png"/><Relationship Id="rId31" Type="http://schemas.openxmlformats.org/officeDocument/2006/relationships/image" Target="../media/image57.png"/><Relationship Id="rId44" Type="http://schemas.openxmlformats.org/officeDocument/2006/relationships/image" Target="../media/image70.png"/><Relationship Id="rId52" Type="http://schemas.openxmlformats.org/officeDocument/2006/relationships/image" Target="../media/image78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Relationship Id="rId14" Type="http://schemas.openxmlformats.org/officeDocument/2006/relationships/image" Target="../media/image40.png"/><Relationship Id="rId22" Type="http://schemas.openxmlformats.org/officeDocument/2006/relationships/image" Target="../media/image48.png"/><Relationship Id="rId27" Type="http://schemas.openxmlformats.org/officeDocument/2006/relationships/image" Target="../media/image53.png"/><Relationship Id="rId30" Type="http://schemas.openxmlformats.org/officeDocument/2006/relationships/image" Target="../media/image56.png"/><Relationship Id="rId35" Type="http://schemas.openxmlformats.org/officeDocument/2006/relationships/image" Target="../media/image61.png"/><Relationship Id="rId43" Type="http://schemas.openxmlformats.org/officeDocument/2006/relationships/image" Target="../media/image69.png"/><Relationship Id="rId48" Type="http://schemas.openxmlformats.org/officeDocument/2006/relationships/image" Target="../media/image74.png"/><Relationship Id="rId56" Type="http://schemas.openxmlformats.org/officeDocument/2006/relationships/image" Target="../media/image82.png"/><Relationship Id="rId8" Type="http://schemas.openxmlformats.org/officeDocument/2006/relationships/image" Target="../media/image34.png"/><Relationship Id="rId51" Type="http://schemas.openxmlformats.org/officeDocument/2006/relationships/image" Target="../media/image77.png"/><Relationship Id="rId3" Type="http://schemas.openxmlformats.org/officeDocument/2006/relationships/image" Target="../media/image2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13" Type="http://schemas.openxmlformats.org/officeDocument/2006/relationships/image" Target="../media/image95.png"/><Relationship Id="rId18" Type="http://schemas.openxmlformats.org/officeDocument/2006/relationships/image" Target="../media/image100.png"/><Relationship Id="rId26" Type="http://schemas.openxmlformats.org/officeDocument/2006/relationships/image" Target="../media/image108.png"/><Relationship Id="rId3" Type="http://schemas.openxmlformats.org/officeDocument/2006/relationships/image" Target="../media/image85.png"/><Relationship Id="rId21" Type="http://schemas.openxmlformats.org/officeDocument/2006/relationships/image" Target="../media/image103.png"/><Relationship Id="rId7" Type="http://schemas.openxmlformats.org/officeDocument/2006/relationships/image" Target="../media/image89.png"/><Relationship Id="rId12" Type="http://schemas.openxmlformats.org/officeDocument/2006/relationships/image" Target="../media/image94.png"/><Relationship Id="rId17" Type="http://schemas.openxmlformats.org/officeDocument/2006/relationships/image" Target="../media/image99.png"/><Relationship Id="rId25" Type="http://schemas.openxmlformats.org/officeDocument/2006/relationships/image" Target="../media/image107.png"/><Relationship Id="rId2" Type="http://schemas.openxmlformats.org/officeDocument/2006/relationships/image" Target="../media/image84.png"/><Relationship Id="rId16" Type="http://schemas.openxmlformats.org/officeDocument/2006/relationships/image" Target="../media/image98.png"/><Relationship Id="rId20" Type="http://schemas.openxmlformats.org/officeDocument/2006/relationships/image" Target="../media/image102.png"/><Relationship Id="rId29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11" Type="http://schemas.openxmlformats.org/officeDocument/2006/relationships/image" Target="../media/image93.png"/><Relationship Id="rId24" Type="http://schemas.openxmlformats.org/officeDocument/2006/relationships/image" Target="../media/image106.png"/><Relationship Id="rId5" Type="http://schemas.openxmlformats.org/officeDocument/2006/relationships/image" Target="../media/image87.png"/><Relationship Id="rId15" Type="http://schemas.openxmlformats.org/officeDocument/2006/relationships/image" Target="../media/image97.png"/><Relationship Id="rId23" Type="http://schemas.openxmlformats.org/officeDocument/2006/relationships/image" Target="../media/image105.png"/><Relationship Id="rId28" Type="http://schemas.openxmlformats.org/officeDocument/2006/relationships/image" Target="../media/image110.png"/><Relationship Id="rId10" Type="http://schemas.openxmlformats.org/officeDocument/2006/relationships/image" Target="../media/image92.png"/><Relationship Id="rId19" Type="http://schemas.openxmlformats.org/officeDocument/2006/relationships/image" Target="../media/image101.png"/><Relationship Id="rId4" Type="http://schemas.openxmlformats.org/officeDocument/2006/relationships/image" Target="../media/image86.png"/><Relationship Id="rId9" Type="http://schemas.openxmlformats.org/officeDocument/2006/relationships/image" Target="../media/image91.png"/><Relationship Id="rId14" Type="http://schemas.openxmlformats.org/officeDocument/2006/relationships/image" Target="../media/image96.png"/><Relationship Id="rId22" Type="http://schemas.openxmlformats.org/officeDocument/2006/relationships/image" Target="../media/image104.png"/><Relationship Id="rId27" Type="http://schemas.openxmlformats.org/officeDocument/2006/relationships/image" Target="../media/image10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13" Type="http://schemas.openxmlformats.org/officeDocument/2006/relationships/image" Target="../media/image123.png"/><Relationship Id="rId18" Type="http://schemas.openxmlformats.org/officeDocument/2006/relationships/image" Target="../media/image128.png"/><Relationship Id="rId3" Type="http://schemas.openxmlformats.org/officeDocument/2006/relationships/image" Target="../media/image113.png"/><Relationship Id="rId21" Type="http://schemas.openxmlformats.org/officeDocument/2006/relationships/image" Target="../media/image131.png"/><Relationship Id="rId7" Type="http://schemas.openxmlformats.org/officeDocument/2006/relationships/image" Target="../media/image117.png"/><Relationship Id="rId12" Type="http://schemas.openxmlformats.org/officeDocument/2006/relationships/image" Target="../media/image122.png"/><Relationship Id="rId17" Type="http://schemas.openxmlformats.org/officeDocument/2006/relationships/image" Target="../media/image127.png"/><Relationship Id="rId2" Type="http://schemas.openxmlformats.org/officeDocument/2006/relationships/image" Target="../media/image112.png"/><Relationship Id="rId16" Type="http://schemas.openxmlformats.org/officeDocument/2006/relationships/image" Target="../media/image126.png"/><Relationship Id="rId20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png"/><Relationship Id="rId11" Type="http://schemas.openxmlformats.org/officeDocument/2006/relationships/image" Target="../media/image121.png"/><Relationship Id="rId24" Type="http://schemas.openxmlformats.org/officeDocument/2006/relationships/image" Target="../media/image134.png"/><Relationship Id="rId5" Type="http://schemas.openxmlformats.org/officeDocument/2006/relationships/image" Target="../media/image115.png"/><Relationship Id="rId15" Type="http://schemas.openxmlformats.org/officeDocument/2006/relationships/image" Target="../media/image125.png"/><Relationship Id="rId23" Type="http://schemas.openxmlformats.org/officeDocument/2006/relationships/image" Target="../media/image133.png"/><Relationship Id="rId10" Type="http://schemas.openxmlformats.org/officeDocument/2006/relationships/image" Target="../media/image120.png"/><Relationship Id="rId19" Type="http://schemas.openxmlformats.org/officeDocument/2006/relationships/image" Target="../media/image129.png"/><Relationship Id="rId4" Type="http://schemas.openxmlformats.org/officeDocument/2006/relationships/image" Target="../media/image114.png"/><Relationship Id="rId9" Type="http://schemas.openxmlformats.org/officeDocument/2006/relationships/image" Target="../media/image119.png"/><Relationship Id="rId14" Type="http://schemas.openxmlformats.org/officeDocument/2006/relationships/image" Target="../media/image124.png"/><Relationship Id="rId22" Type="http://schemas.openxmlformats.org/officeDocument/2006/relationships/image" Target="../media/image13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.png"/><Relationship Id="rId5" Type="http://schemas.openxmlformats.org/officeDocument/2006/relationships/image" Target="../media/image139.png"/><Relationship Id="rId4" Type="http://schemas.openxmlformats.org/officeDocument/2006/relationships/image" Target="../media/image13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37229" y="2216911"/>
            <a:ext cx="3527425" cy="73279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Remeshing</a:t>
            </a:r>
            <a:r>
              <a:rPr spc="5" dirty="0"/>
              <a:t> </a:t>
            </a:r>
            <a:endParaRPr spc="-50" dirty="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1218" y="3768851"/>
            <a:ext cx="2907030" cy="3300221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614927" y="3650741"/>
            <a:ext cx="2897124" cy="342061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1925" rIns="0" bIns="0" rtlCol="0">
            <a:spAutoFit/>
          </a:bodyPr>
          <a:lstStyle/>
          <a:p>
            <a:pPr marL="56515">
              <a:lnSpc>
                <a:spcPct val="100000"/>
              </a:lnSpc>
              <a:spcBef>
                <a:spcPts val="135"/>
              </a:spcBef>
            </a:pPr>
            <a:r>
              <a:rPr dirty="0"/>
              <a:t>Vertex</a:t>
            </a:r>
            <a:r>
              <a:rPr spc="5" dirty="0"/>
              <a:t> </a:t>
            </a:r>
            <a:r>
              <a:rPr spc="-10" dirty="0"/>
              <a:t>Shift</a:t>
            </a:r>
          </a:p>
        </p:txBody>
      </p:sp>
      <p:sp>
        <p:nvSpPr>
          <p:cNvPr id="3" name="object 3"/>
          <p:cNvSpPr/>
          <p:nvPr/>
        </p:nvSpPr>
        <p:spPr>
          <a:xfrm>
            <a:off x="380" y="1056894"/>
            <a:ext cx="10058400" cy="942975"/>
          </a:xfrm>
          <a:custGeom>
            <a:avLst/>
            <a:gdLst/>
            <a:ahLst/>
            <a:cxnLst/>
            <a:rect l="l" t="t" r="r" b="b"/>
            <a:pathLst>
              <a:path w="10058400" h="942975">
                <a:moveTo>
                  <a:pt x="10058019" y="942594"/>
                </a:moveTo>
                <a:lnTo>
                  <a:pt x="10058019" y="0"/>
                </a:lnTo>
                <a:lnTo>
                  <a:pt x="0" y="0"/>
                </a:lnTo>
                <a:lnTo>
                  <a:pt x="0" y="942594"/>
                </a:lnTo>
                <a:lnTo>
                  <a:pt x="10058019" y="94259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676400" y="1816515"/>
            <a:ext cx="1333500" cy="439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425"/>
              </a:lnSpc>
              <a:tabLst>
                <a:tab pos="1202055" algn="l"/>
              </a:tabLst>
            </a:pPr>
            <a:r>
              <a:rPr sz="3100" spc="-50" dirty="0">
                <a:latin typeface="Arial MT"/>
                <a:cs typeface="Arial MT"/>
              </a:rPr>
              <a:t>“</a:t>
            </a:r>
            <a:r>
              <a:rPr sz="3100" dirty="0">
                <a:latin typeface="Arial MT"/>
                <a:cs typeface="Arial MT"/>
              </a:rPr>
              <a:t>	</a:t>
            </a:r>
            <a:r>
              <a:rPr sz="3100" spc="-60" dirty="0">
                <a:latin typeface="Arial MT"/>
                <a:cs typeface="Arial MT"/>
              </a:rPr>
              <a:t>”</a:t>
            </a:r>
            <a:endParaRPr sz="3100">
              <a:latin typeface="Arial MT"/>
              <a:cs typeface="Arial MT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380" y="1703831"/>
            <a:ext cx="10058400" cy="1238250"/>
            <a:chOff x="380" y="1703831"/>
            <a:chExt cx="10058400" cy="1238250"/>
          </a:xfrm>
        </p:grpSpPr>
        <p:sp>
          <p:nvSpPr>
            <p:cNvPr id="6" name="object 6"/>
            <p:cNvSpPr/>
            <p:nvPr/>
          </p:nvSpPr>
          <p:spPr>
            <a:xfrm>
              <a:off x="8035289" y="1772412"/>
              <a:ext cx="59055" cy="227329"/>
            </a:xfrm>
            <a:custGeom>
              <a:avLst/>
              <a:gdLst/>
              <a:ahLst/>
              <a:cxnLst/>
              <a:rect l="l" t="t" r="r" b="b"/>
              <a:pathLst>
                <a:path w="59054" h="227330">
                  <a:moveTo>
                    <a:pt x="58674" y="58674"/>
                  </a:moveTo>
                  <a:lnTo>
                    <a:pt x="29717" y="0"/>
                  </a:lnTo>
                  <a:lnTo>
                    <a:pt x="0" y="58674"/>
                  </a:lnTo>
                  <a:lnTo>
                    <a:pt x="19811" y="58674"/>
                  </a:lnTo>
                  <a:lnTo>
                    <a:pt x="19811" y="48768"/>
                  </a:lnTo>
                  <a:lnTo>
                    <a:pt x="39622" y="48768"/>
                  </a:lnTo>
                  <a:lnTo>
                    <a:pt x="39622" y="58674"/>
                  </a:lnTo>
                  <a:lnTo>
                    <a:pt x="58674" y="58674"/>
                  </a:lnTo>
                  <a:close/>
                </a:path>
                <a:path w="59054" h="227330">
                  <a:moveTo>
                    <a:pt x="39622" y="58674"/>
                  </a:moveTo>
                  <a:lnTo>
                    <a:pt x="39622" y="48768"/>
                  </a:lnTo>
                  <a:lnTo>
                    <a:pt x="19811" y="48768"/>
                  </a:lnTo>
                  <a:lnTo>
                    <a:pt x="19811" y="58674"/>
                  </a:lnTo>
                  <a:lnTo>
                    <a:pt x="39622" y="58674"/>
                  </a:lnTo>
                  <a:close/>
                </a:path>
                <a:path w="59054" h="227330">
                  <a:moveTo>
                    <a:pt x="39622" y="227076"/>
                  </a:moveTo>
                  <a:lnTo>
                    <a:pt x="39622" y="58674"/>
                  </a:lnTo>
                  <a:lnTo>
                    <a:pt x="19811" y="58674"/>
                  </a:lnTo>
                  <a:lnTo>
                    <a:pt x="19811" y="227076"/>
                  </a:lnTo>
                  <a:lnTo>
                    <a:pt x="39622" y="22707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162544" y="1703831"/>
              <a:ext cx="277368" cy="198882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380" y="1999488"/>
              <a:ext cx="10058400" cy="942975"/>
            </a:xfrm>
            <a:custGeom>
              <a:avLst/>
              <a:gdLst/>
              <a:ahLst/>
              <a:cxnLst/>
              <a:rect l="l" t="t" r="r" b="b"/>
              <a:pathLst>
                <a:path w="10058400" h="942975">
                  <a:moveTo>
                    <a:pt x="10058019" y="942594"/>
                  </a:moveTo>
                  <a:lnTo>
                    <a:pt x="10058019" y="0"/>
                  </a:lnTo>
                  <a:lnTo>
                    <a:pt x="0" y="0"/>
                  </a:lnTo>
                  <a:lnTo>
                    <a:pt x="0" y="942594"/>
                  </a:lnTo>
                  <a:lnTo>
                    <a:pt x="10058019" y="94259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387654" y="1999487"/>
              <a:ext cx="2153285" cy="942975"/>
            </a:xfrm>
            <a:custGeom>
              <a:avLst/>
              <a:gdLst/>
              <a:ahLst/>
              <a:cxnLst/>
              <a:rect l="l" t="t" r="r" b="b"/>
              <a:pathLst>
                <a:path w="2153284" h="942975">
                  <a:moveTo>
                    <a:pt x="2152878" y="942594"/>
                  </a:moveTo>
                  <a:lnTo>
                    <a:pt x="687247" y="289229"/>
                  </a:lnTo>
                  <a:lnTo>
                    <a:pt x="687247" y="0"/>
                  </a:lnTo>
                  <a:lnTo>
                    <a:pt x="667448" y="0"/>
                  </a:lnTo>
                  <a:lnTo>
                    <a:pt x="667448" y="291782"/>
                  </a:lnTo>
                  <a:lnTo>
                    <a:pt x="0" y="942594"/>
                  </a:lnTo>
                  <a:lnTo>
                    <a:pt x="28422" y="942594"/>
                  </a:lnTo>
                  <a:lnTo>
                    <a:pt x="679018" y="307581"/>
                  </a:lnTo>
                  <a:lnTo>
                    <a:pt x="2103462" y="942594"/>
                  </a:lnTo>
                  <a:lnTo>
                    <a:pt x="2152878" y="94259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082789" y="2295144"/>
              <a:ext cx="1945005" cy="0"/>
            </a:xfrm>
            <a:custGeom>
              <a:avLst/>
              <a:gdLst/>
              <a:ahLst/>
              <a:cxnLst/>
              <a:rect l="l" t="t" r="r" b="b"/>
              <a:pathLst>
                <a:path w="1945004">
                  <a:moveTo>
                    <a:pt x="0" y="0"/>
                  </a:moveTo>
                  <a:lnTo>
                    <a:pt x="1944622" y="0"/>
                  </a:lnTo>
                </a:path>
              </a:pathLst>
            </a:custGeom>
            <a:ln w="19812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986522" y="2217772"/>
              <a:ext cx="156209" cy="155476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8428482" y="2393441"/>
              <a:ext cx="59055" cy="548640"/>
            </a:xfrm>
            <a:custGeom>
              <a:avLst/>
              <a:gdLst/>
              <a:ahLst/>
              <a:cxnLst/>
              <a:rect l="l" t="t" r="r" b="b"/>
              <a:pathLst>
                <a:path w="59054" h="548639">
                  <a:moveTo>
                    <a:pt x="38861" y="548639"/>
                  </a:moveTo>
                  <a:lnTo>
                    <a:pt x="38861" y="530351"/>
                  </a:lnTo>
                  <a:lnTo>
                    <a:pt x="19050" y="530351"/>
                  </a:lnTo>
                  <a:lnTo>
                    <a:pt x="19050" y="548639"/>
                  </a:lnTo>
                  <a:lnTo>
                    <a:pt x="38861" y="548639"/>
                  </a:lnTo>
                  <a:close/>
                </a:path>
                <a:path w="59054" h="548639">
                  <a:moveTo>
                    <a:pt x="38861" y="510539"/>
                  </a:moveTo>
                  <a:lnTo>
                    <a:pt x="38861" y="491489"/>
                  </a:lnTo>
                  <a:lnTo>
                    <a:pt x="19050" y="491489"/>
                  </a:lnTo>
                  <a:lnTo>
                    <a:pt x="19050" y="510539"/>
                  </a:lnTo>
                  <a:lnTo>
                    <a:pt x="38861" y="510539"/>
                  </a:lnTo>
                  <a:close/>
                </a:path>
                <a:path w="59054" h="548639">
                  <a:moveTo>
                    <a:pt x="38861" y="471677"/>
                  </a:moveTo>
                  <a:lnTo>
                    <a:pt x="38861" y="451865"/>
                  </a:lnTo>
                  <a:lnTo>
                    <a:pt x="19050" y="451865"/>
                  </a:lnTo>
                  <a:lnTo>
                    <a:pt x="19050" y="471677"/>
                  </a:lnTo>
                  <a:lnTo>
                    <a:pt x="38861" y="471677"/>
                  </a:lnTo>
                  <a:close/>
                </a:path>
                <a:path w="59054" h="548639">
                  <a:moveTo>
                    <a:pt x="38861" y="432053"/>
                  </a:moveTo>
                  <a:lnTo>
                    <a:pt x="38861" y="412241"/>
                  </a:lnTo>
                  <a:lnTo>
                    <a:pt x="19050" y="412241"/>
                  </a:lnTo>
                  <a:lnTo>
                    <a:pt x="19050" y="432053"/>
                  </a:lnTo>
                  <a:lnTo>
                    <a:pt x="38861" y="432053"/>
                  </a:lnTo>
                  <a:close/>
                </a:path>
                <a:path w="59054" h="548639">
                  <a:moveTo>
                    <a:pt x="38861" y="393191"/>
                  </a:moveTo>
                  <a:lnTo>
                    <a:pt x="38861" y="373379"/>
                  </a:lnTo>
                  <a:lnTo>
                    <a:pt x="19050" y="373379"/>
                  </a:lnTo>
                  <a:lnTo>
                    <a:pt x="19050" y="393191"/>
                  </a:lnTo>
                  <a:lnTo>
                    <a:pt x="38861" y="393191"/>
                  </a:lnTo>
                  <a:close/>
                </a:path>
                <a:path w="59054" h="548639">
                  <a:moveTo>
                    <a:pt x="38861" y="353567"/>
                  </a:moveTo>
                  <a:lnTo>
                    <a:pt x="38861" y="333756"/>
                  </a:lnTo>
                  <a:lnTo>
                    <a:pt x="19050" y="333756"/>
                  </a:lnTo>
                  <a:lnTo>
                    <a:pt x="19050" y="353567"/>
                  </a:lnTo>
                  <a:lnTo>
                    <a:pt x="38861" y="353567"/>
                  </a:lnTo>
                  <a:close/>
                </a:path>
                <a:path w="59054" h="548639">
                  <a:moveTo>
                    <a:pt x="38861" y="314706"/>
                  </a:moveTo>
                  <a:lnTo>
                    <a:pt x="38861" y="294893"/>
                  </a:lnTo>
                  <a:lnTo>
                    <a:pt x="19050" y="294893"/>
                  </a:lnTo>
                  <a:lnTo>
                    <a:pt x="19050" y="314706"/>
                  </a:lnTo>
                  <a:lnTo>
                    <a:pt x="38861" y="314706"/>
                  </a:lnTo>
                  <a:close/>
                </a:path>
                <a:path w="59054" h="548639">
                  <a:moveTo>
                    <a:pt x="38861" y="275081"/>
                  </a:moveTo>
                  <a:lnTo>
                    <a:pt x="38861" y="255269"/>
                  </a:lnTo>
                  <a:lnTo>
                    <a:pt x="19050" y="255269"/>
                  </a:lnTo>
                  <a:lnTo>
                    <a:pt x="19050" y="275081"/>
                  </a:lnTo>
                  <a:lnTo>
                    <a:pt x="38861" y="275081"/>
                  </a:lnTo>
                  <a:close/>
                </a:path>
                <a:path w="59054" h="548639">
                  <a:moveTo>
                    <a:pt x="38861" y="235457"/>
                  </a:moveTo>
                  <a:lnTo>
                    <a:pt x="38861" y="216407"/>
                  </a:lnTo>
                  <a:lnTo>
                    <a:pt x="19050" y="216407"/>
                  </a:lnTo>
                  <a:lnTo>
                    <a:pt x="19050" y="235457"/>
                  </a:lnTo>
                  <a:lnTo>
                    <a:pt x="38861" y="235457"/>
                  </a:lnTo>
                  <a:close/>
                </a:path>
                <a:path w="59054" h="548639">
                  <a:moveTo>
                    <a:pt x="38861" y="196595"/>
                  </a:moveTo>
                  <a:lnTo>
                    <a:pt x="38861" y="176783"/>
                  </a:lnTo>
                  <a:lnTo>
                    <a:pt x="19050" y="176783"/>
                  </a:lnTo>
                  <a:lnTo>
                    <a:pt x="19050" y="196595"/>
                  </a:lnTo>
                  <a:lnTo>
                    <a:pt x="38861" y="196595"/>
                  </a:lnTo>
                  <a:close/>
                </a:path>
                <a:path w="59054" h="548639">
                  <a:moveTo>
                    <a:pt x="38861" y="156971"/>
                  </a:moveTo>
                  <a:lnTo>
                    <a:pt x="38861" y="137921"/>
                  </a:lnTo>
                  <a:lnTo>
                    <a:pt x="19050" y="137921"/>
                  </a:lnTo>
                  <a:lnTo>
                    <a:pt x="19050" y="156971"/>
                  </a:lnTo>
                  <a:lnTo>
                    <a:pt x="38861" y="156971"/>
                  </a:lnTo>
                  <a:close/>
                </a:path>
                <a:path w="59054" h="548639">
                  <a:moveTo>
                    <a:pt x="38861" y="118109"/>
                  </a:moveTo>
                  <a:lnTo>
                    <a:pt x="38861" y="98297"/>
                  </a:lnTo>
                  <a:lnTo>
                    <a:pt x="19050" y="98297"/>
                  </a:lnTo>
                  <a:lnTo>
                    <a:pt x="19050" y="118109"/>
                  </a:lnTo>
                  <a:lnTo>
                    <a:pt x="38861" y="118109"/>
                  </a:lnTo>
                  <a:close/>
                </a:path>
                <a:path w="59054" h="548639">
                  <a:moveTo>
                    <a:pt x="58674" y="58673"/>
                  </a:moveTo>
                  <a:lnTo>
                    <a:pt x="28956" y="0"/>
                  </a:lnTo>
                  <a:lnTo>
                    <a:pt x="0" y="58673"/>
                  </a:lnTo>
                  <a:lnTo>
                    <a:pt x="58674" y="58673"/>
                  </a:lnTo>
                  <a:close/>
                </a:path>
                <a:path w="59054" h="548639">
                  <a:moveTo>
                    <a:pt x="38861" y="78485"/>
                  </a:moveTo>
                  <a:lnTo>
                    <a:pt x="38861" y="58673"/>
                  </a:lnTo>
                  <a:lnTo>
                    <a:pt x="19050" y="58673"/>
                  </a:lnTo>
                  <a:lnTo>
                    <a:pt x="19050" y="78485"/>
                  </a:lnTo>
                  <a:lnTo>
                    <a:pt x="38861" y="7848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388858" y="2217771"/>
              <a:ext cx="156972" cy="155364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9654138" y="2934906"/>
              <a:ext cx="64135" cy="7620"/>
            </a:xfrm>
            <a:custGeom>
              <a:avLst/>
              <a:gdLst/>
              <a:ahLst/>
              <a:cxnLst/>
              <a:rect l="l" t="t" r="r" b="b"/>
              <a:pathLst>
                <a:path w="64134" h="7619">
                  <a:moveTo>
                    <a:pt x="63565" y="7175"/>
                  </a:moveTo>
                  <a:lnTo>
                    <a:pt x="42744" y="0"/>
                  </a:lnTo>
                  <a:lnTo>
                    <a:pt x="11028" y="1856"/>
                  </a:lnTo>
                  <a:lnTo>
                    <a:pt x="0" y="7175"/>
                  </a:lnTo>
                  <a:lnTo>
                    <a:pt x="63565" y="717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043671" y="2426969"/>
              <a:ext cx="287273" cy="211836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302006" y="1615055"/>
            <a:ext cx="6034405" cy="1764030"/>
          </a:xfrm>
          <a:prstGeom prst="rect">
            <a:avLst/>
          </a:prstGeom>
        </p:spPr>
        <p:txBody>
          <a:bodyPr vert="horz" wrap="square" lIns="0" tIns="163830" rIns="0" bIns="0" rtlCol="0">
            <a:spAutoFit/>
          </a:bodyPr>
          <a:lstStyle/>
          <a:p>
            <a:pPr marL="326390" indent="-313690">
              <a:lnSpc>
                <a:spcPct val="100000"/>
              </a:lnSpc>
              <a:spcBef>
                <a:spcPts val="1290"/>
              </a:spcBef>
              <a:buChar char="•"/>
              <a:tabLst>
                <a:tab pos="326390" algn="l"/>
                <a:tab pos="1504950" algn="l"/>
                <a:tab pos="2816225" algn="l"/>
              </a:tabLst>
            </a:pPr>
            <a:r>
              <a:rPr sz="3100" spc="-10" dirty="0">
                <a:latin typeface="Arial MT"/>
                <a:cs typeface="Arial MT"/>
              </a:rPr>
              <a:t>Local</a:t>
            </a:r>
            <a:r>
              <a:rPr sz="3100" dirty="0">
                <a:latin typeface="Arial MT"/>
                <a:cs typeface="Arial MT"/>
              </a:rPr>
              <a:t>	</a:t>
            </a:r>
            <a:r>
              <a:rPr sz="3100" spc="-10" dirty="0">
                <a:latin typeface="Arial MT"/>
                <a:cs typeface="Arial MT"/>
              </a:rPr>
              <a:t>spring</a:t>
            </a:r>
            <a:r>
              <a:rPr sz="3100" dirty="0">
                <a:latin typeface="Arial MT"/>
                <a:cs typeface="Arial MT"/>
              </a:rPr>
              <a:t>	</a:t>
            </a:r>
            <a:r>
              <a:rPr sz="3100" spc="-10" dirty="0">
                <a:latin typeface="Arial MT"/>
                <a:cs typeface="Arial MT"/>
              </a:rPr>
              <a:t>relaxation</a:t>
            </a:r>
            <a:endParaRPr sz="3100" dirty="0">
              <a:latin typeface="Arial MT"/>
              <a:cs typeface="Arial MT"/>
            </a:endParaRPr>
          </a:p>
          <a:p>
            <a:pPr marL="755015" lvl="1" indent="-313055">
              <a:lnSpc>
                <a:spcPct val="100000"/>
              </a:lnSpc>
              <a:spcBef>
                <a:spcPts val="1105"/>
              </a:spcBef>
              <a:buChar char="–"/>
              <a:tabLst>
                <a:tab pos="755015" algn="l"/>
              </a:tabLst>
            </a:pPr>
            <a:r>
              <a:rPr sz="2750" dirty="0">
                <a:latin typeface="Arial MT"/>
                <a:cs typeface="Arial MT"/>
              </a:rPr>
              <a:t>Uniform</a:t>
            </a:r>
            <a:r>
              <a:rPr sz="2750" spc="75" dirty="0">
                <a:latin typeface="Arial MT"/>
                <a:cs typeface="Arial MT"/>
              </a:rPr>
              <a:t> </a:t>
            </a:r>
            <a:r>
              <a:rPr sz="2750" dirty="0">
                <a:latin typeface="Arial MT"/>
                <a:cs typeface="Arial MT"/>
              </a:rPr>
              <a:t>Laplacian</a:t>
            </a:r>
            <a:r>
              <a:rPr sz="2750" spc="85" dirty="0">
                <a:latin typeface="Arial MT"/>
                <a:cs typeface="Arial MT"/>
              </a:rPr>
              <a:t> </a:t>
            </a:r>
            <a:r>
              <a:rPr sz="2750" spc="-10" dirty="0">
                <a:latin typeface="Arial MT"/>
                <a:cs typeface="Arial MT"/>
              </a:rPr>
              <a:t>smoothing</a:t>
            </a:r>
            <a:endParaRPr sz="2750" dirty="0">
              <a:latin typeface="Arial MT"/>
              <a:cs typeface="Arial MT"/>
            </a:endParaRPr>
          </a:p>
          <a:p>
            <a:pPr marL="755015" lvl="1" indent="-313055">
              <a:lnSpc>
                <a:spcPct val="100000"/>
              </a:lnSpc>
              <a:spcBef>
                <a:spcPts val="1065"/>
              </a:spcBef>
              <a:buChar char="–"/>
              <a:tabLst>
                <a:tab pos="755015" algn="l"/>
              </a:tabLst>
            </a:pPr>
            <a:r>
              <a:rPr sz="2750" dirty="0">
                <a:latin typeface="Arial MT"/>
                <a:cs typeface="Arial MT"/>
              </a:rPr>
              <a:t>Bary-center</a:t>
            </a:r>
            <a:r>
              <a:rPr sz="2750" spc="80" dirty="0">
                <a:latin typeface="Arial MT"/>
                <a:cs typeface="Arial MT"/>
              </a:rPr>
              <a:t> </a:t>
            </a:r>
            <a:r>
              <a:rPr sz="2750" dirty="0">
                <a:latin typeface="Arial MT"/>
                <a:cs typeface="Arial MT"/>
              </a:rPr>
              <a:t>of</a:t>
            </a:r>
            <a:r>
              <a:rPr sz="2750" spc="100" dirty="0">
                <a:latin typeface="Arial MT"/>
                <a:cs typeface="Arial MT"/>
              </a:rPr>
              <a:t> </a:t>
            </a:r>
            <a:r>
              <a:rPr sz="2750" dirty="0">
                <a:latin typeface="Arial MT"/>
                <a:cs typeface="Arial MT"/>
              </a:rPr>
              <a:t>one-ring</a:t>
            </a:r>
            <a:r>
              <a:rPr sz="2750" spc="80" dirty="0">
                <a:latin typeface="Arial MT"/>
                <a:cs typeface="Arial MT"/>
              </a:rPr>
              <a:t> </a:t>
            </a:r>
            <a:r>
              <a:rPr sz="2750" spc="-10" dirty="0">
                <a:latin typeface="Arial MT"/>
                <a:cs typeface="Arial MT"/>
              </a:rPr>
              <a:t>neighbors</a:t>
            </a:r>
            <a:endParaRPr sz="2750" dirty="0">
              <a:latin typeface="Arial MT"/>
              <a:cs typeface="Arial MT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7161276" y="2942082"/>
            <a:ext cx="2602230" cy="433705"/>
            <a:chOff x="7161276" y="2942082"/>
            <a:chExt cx="2602230" cy="433705"/>
          </a:xfrm>
        </p:grpSpPr>
        <p:sp>
          <p:nvSpPr>
            <p:cNvPr id="18" name="object 18"/>
            <p:cNvSpPr/>
            <p:nvPr/>
          </p:nvSpPr>
          <p:spPr>
            <a:xfrm>
              <a:off x="7229094" y="2942081"/>
              <a:ext cx="2470785" cy="178435"/>
            </a:xfrm>
            <a:custGeom>
              <a:avLst/>
              <a:gdLst/>
              <a:ahLst/>
              <a:cxnLst/>
              <a:rect l="l" t="t" r="r" b="b"/>
              <a:pathLst>
                <a:path w="2470784" h="178435">
                  <a:moveTo>
                    <a:pt x="20574" y="177546"/>
                  </a:moveTo>
                  <a:lnTo>
                    <a:pt x="19812" y="157734"/>
                  </a:lnTo>
                  <a:lnTo>
                    <a:pt x="1524" y="158445"/>
                  </a:lnTo>
                  <a:lnTo>
                    <a:pt x="0" y="158496"/>
                  </a:lnTo>
                  <a:lnTo>
                    <a:pt x="1524" y="178308"/>
                  </a:lnTo>
                  <a:lnTo>
                    <a:pt x="19812" y="177584"/>
                  </a:lnTo>
                  <a:lnTo>
                    <a:pt x="20574" y="177546"/>
                  </a:lnTo>
                  <a:close/>
                </a:path>
                <a:path w="2470784" h="178435">
                  <a:moveTo>
                    <a:pt x="60198" y="176022"/>
                  </a:moveTo>
                  <a:lnTo>
                    <a:pt x="59436" y="156210"/>
                  </a:lnTo>
                  <a:lnTo>
                    <a:pt x="40386" y="156946"/>
                  </a:lnTo>
                  <a:lnTo>
                    <a:pt x="39624" y="156972"/>
                  </a:lnTo>
                  <a:lnTo>
                    <a:pt x="40386" y="176784"/>
                  </a:lnTo>
                  <a:lnTo>
                    <a:pt x="59436" y="176060"/>
                  </a:lnTo>
                  <a:lnTo>
                    <a:pt x="60198" y="176022"/>
                  </a:lnTo>
                  <a:close/>
                </a:path>
                <a:path w="2470784" h="178435">
                  <a:moveTo>
                    <a:pt x="99060" y="173736"/>
                  </a:moveTo>
                  <a:lnTo>
                    <a:pt x="98298" y="154686"/>
                  </a:lnTo>
                  <a:lnTo>
                    <a:pt x="80010" y="155397"/>
                  </a:lnTo>
                  <a:lnTo>
                    <a:pt x="78486" y="155448"/>
                  </a:lnTo>
                  <a:lnTo>
                    <a:pt x="80010" y="175260"/>
                  </a:lnTo>
                  <a:lnTo>
                    <a:pt x="98298" y="173799"/>
                  </a:lnTo>
                  <a:lnTo>
                    <a:pt x="99060" y="173736"/>
                  </a:lnTo>
                  <a:close/>
                </a:path>
                <a:path w="2470784" h="178435">
                  <a:moveTo>
                    <a:pt x="138684" y="172212"/>
                  </a:moveTo>
                  <a:lnTo>
                    <a:pt x="137922" y="152400"/>
                  </a:lnTo>
                  <a:lnTo>
                    <a:pt x="118872" y="153873"/>
                  </a:lnTo>
                  <a:lnTo>
                    <a:pt x="118110" y="153924"/>
                  </a:lnTo>
                  <a:lnTo>
                    <a:pt x="118872" y="172974"/>
                  </a:lnTo>
                  <a:lnTo>
                    <a:pt x="137922" y="172250"/>
                  </a:lnTo>
                  <a:lnTo>
                    <a:pt x="138684" y="172212"/>
                  </a:lnTo>
                  <a:close/>
                </a:path>
                <a:path w="2470784" h="178435">
                  <a:moveTo>
                    <a:pt x="177546" y="170688"/>
                  </a:moveTo>
                  <a:lnTo>
                    <a:pt x="176784" y="150876"/>
                  </a:lnTo>
                  <a:lnTo>
                    <a:pt x="158496" y="151587"/>
                  </a:lnTo>
                  <a:lnTo>
                    <a:pt x="156972" y="151638"/>
                  </a:lnTo>
                  <a:lnTo>
                    <a:pt x="158496" y="171450"/>
                  </a:lnTo>
                  <a:lnTo>
                    <a:pt x="176784" y="170726"/>
                  </a:lnTo>
                  <a:lnTo>
                    <a:pt x="177546" y="170688"/>
                  </a:lnTo>
                  <a:close/>
                </a:path>
                <a:path w="2470784" h="178435">
                  <a:moveTo>
                    <a:pt x="186982" y="0"/>
                  </a:moveTo>
                  <a:lnTo>
                    <a:pt x="158559" y="0"/>
                  </a:lnTo>
                  <a:lnTo>
                    <a:pt x="33528" y="121920"/>
                  </a:lnTo>
                  <a:lnTo>
                    <a:pt x="47244" y="136398"/>
                  </a:lnTo>
                  <a:lnTo>
                    <a:pt x="186982" y="0"/>
                  </a:lnTo>
                  <a:close/>
                </a:path>
                <a:path w="2470784" h="178435">
                  <a:moveTo>
                    <a:pt x="217170" y="169164"/>
                  </a:moveTo>
                  <a:lnTo>
                    <a:pt x="216408" y="149352"/>
                  </a:lnTo>
                  <a:lnTo>
                    <a:pt x="197358" y="150088"/>
                  </a:lnTo>
                  <a:lnTo>
                    <a:pt x="196596" y="150114"/>
                  </a:lnTo>
                  <a:lnTo>
                    <a:pt x="197358" y="169926"/>
                  </a:lnTo>
                  <a:lnTo>
                    <a:pt x="216408" y="169202"/>
                  </a:lnTo>
                  <a:lnTo>
                    <a:pt x="217170" y="169164"/>
                  </a:lnTo>
                  <a:close/>
                </a:path>
                <a:path w="2470784" h="178435">
                  <a:moveTo>
                    <a:pt x="256032" y="167640"/>
                  </a:moveTo>
                  <a:lnTo>
                    <a:pt x="255270" y="147828"/>
                  </a:lnTo>
                  <a:lnTo>
                    <a:pt x="236982" y="148539"/>
                  </a:lnTo>
                  <a:lnTo>
                    <a:pt x="235458" y="148590"/>
                  </a:lnTo>
                  <a:lnTo>
                    <a:pt x="236982" y="168402"/>
                  </a:lnTo>
                  <a:lnTo>
                    <a:pt x="255270" y="167678"/>
                  </a:lnTo>
                  <a:lnTo>
                    <a:pt x="256032" y="167640"/>
                  </a:lnTo>
                  <a:close/>
                </a:path>
                <a:path w="2470784" h="178435">
                  <a:moveTo>
                    <a:pt x="295656" y="165354"/>
                  </a:moveTo>
                  <a:lnTo>
                    <a:pt x="294894" y="146304"/>
                  </a:lnTo>
                  <a:lnTo>
                    <a:pt x="275844" y="147040"/>
                  </a:lnTo>
                  <a:lnTo>
                    <a:pt x="275082" y="147066"/>
                  </a:lnTo>
                  <a:lnTo>
                    <a:pt x="275844" y="166116"/>
                  </a:lnTo>
                  <a:lnTo>
                    <a:pt x="294894" y="165392"/>
                  </a:lnTo>
                  <a:lnTo>
                    <a:pt x="295656" y="165354"/>
                  </a:lnTo>
                  <a:close/>
                </a:path>
                <a:path w="2470784" h="178435">
                  <a:moveTo>
                    <a:pt x="334518" y="163830"/>
                  </a:moveTo>
                  <a:lnTo>
                    <a:pt x="333756" y="144018"/>
                  </a:lnTo>
                  <a:lnTo>
                    <a:pt x="315468" y="144754"/>
                  </a:lnTo>
                  <a:lnTo>
                    <a:pt x="314706" y="144780"/>
                  </a:lnTo>
                  <a:lnTo>
                    <a:pt x="315468" y="164592"/>
                  </a:lnTo>
                  <a:lnTo>
                    <a:pt x="333756" y="163868"/>
                  </a:lnTo>
                  <a:lnTo>
                    <a:pt x="334518" y="163830"/>
                  </a:lnTo>
                  <a:close/>
                </a:path>
                <a:path w="2470784" h="178435">
                  <a:moveTo>
                    <a:pt x="374142" y="162306"/>
                  </a:moveTo>
                  <a:lnTo>
                    <a:pt x="373380" y="142494"/>
                  </a:lnTo>
                  <a:lnTo>
                    <a:pt x="354330" y="143230"/>
                  </a:lnTo>
                  <a:lnTo>
                    <a:pt x="353568" y="143256"/>
                  </a:lnTo>
                  <a:lnTo>
                    <a:pt x="354330" y="163068"/>
                  </a:lnTo>
                  <a:lnTo>
                    <a:pt x="373380" y="162344"/>
                  </a:lnTo>
                  <a:lnTo>
                    <a:pt x="374142" y="162306"/>
                  </a:lnTo>
                  <a:close/>
                </a:path>
                <a:path w="2470784" h="178435">
                  <a:moveTo>
                    <a:pt x="413004" y="160782"/>
                  </a:moveTo>
                  <a:lnTo>
                    <a:pt x="412242" y="140970"/>
                  </a:lnTo>
                  <a:lnTo>
                    <a:pt x="393954" y="141706"/>
                  </a:lnTo>
                  <a:lnTo>
                    <a:pt x="393192" y="141732"/>
                  </a:lnTo>
                  <a:lnTo>
                    <a:pt x="393954" y="161544"/>
                  </a:lnTo>
                  <a:lnTo>
                    <a:pt x="412242" y="160820"/>
                  </a:lnTo>
                  <a:lnTo>
                    <a:pt x="413004" y="160782"/>
                  </a:lnTo>
                  <a:close/>
                </a:path>
                <a:path w="2470784" h="178435">
                  <a:moveTo>
                    <a:pt x="452628" y="158496"/>
                  </a:moveTo>
                  <a:lnTo>
                    <a:pt x="451866" y="139446"/>
                  </a:lnTo>
                  <a:lnTo>
                    <a:pt x="432816" y="140182"/>
                  </a:lnTo>
                  <a:lnTo>
                    <a:pt x="432054" y="140208"/>
                  </a:lnTo>
                  <a:lnTo>
                    <a:pt x="432816" y="160020"/>
                  </a:lnTo>
                  <a:lnTo>
                    <a:pt x="451866" y="158559"/>
                  </a:lnTo>
                  <a:lnTo>
                    <a:pt x="452628" y="158496"/>
                  </a:lnTo>
                  <a:close/>
                </a:path>
                <a:path w="2470784" h="178435">
                  <a:moveTo>
                    <a:pt x="491490" y="156972"/>
                  </a:moveTo>
                  <a:lnTo>
                    <a:pt x="490728" y="137160"/>
                  </a:lnTo>
                  <a:lnTo>
                    <a:pt x="472440" y="138633"/>
                  </a:lnTo>
                  <a:lnTo>
                    <a:pt x="471678" y="138684"/>
                  </a:lnTo>
                  <a:lnTo>
                    <a:pt x="472440" y="157734"/>
                  </a:lnTo>
                  <a:lnTo>
                    <a:pt x="490728" y="157010"/>
                  </a:lnTo>
                  <a:lnTo>
                    <a:pt x="491490" y="156972"/>
                  </a:lnTo>
                  <a:close/>
                </a:path>
                <a:path w="2470784" h="178435">
                  <a:moveTo>
                    <a:pt x="531114" y="155448"/>
                  </a:moveTo>
                  <a:lnTo>
                    <a:pt x="530352" y="135636"/>
                  </a:lnTo>
                  <a:lnTo>
                    <a:pt x="511302" y="136372"/>
                  </a:lnTo>
                  <a:lnTo>
                    <a:pt x="510540" y="136398"/>
                  </a:lnTo>
                  <a:lnTo>
                    <a:pt x="511302" y="156210"/>
                  </a:lnTo>
                  <a:lnTo>
                    <a:pt x="530352" y="155486"/>
                  </a:lnTo>
                  <a:lnTo>
                    <a:pt x="531114" y="155448"/>
                  </a:lnTo>
                  <a:close/>
                </a:path>
                <a:path w="2470784" h="178435">
                  <a:moveTo>
                    <a:pt x="569976" y="153924"/>
                  </a:moveTo>
                  <a:lnTo>
                    <a:pt x="569214" y="134112"/>
                  </a:lnTo>
                  <a:lnTo>
                    <a:pt x="550926" y="134848"/>
                  </a:lnTo>
                  <a:lnTo>
                    <a:pt x="550164" y="134874"/>
                  </a:lnTo>
                  <a:lnTo>
                    <a:pt x="550926" y="154686"/>
                  </a:lnTo>
                  <a:lnTo>
                    <a:pt x="569214" y="153962"/>
                  </a:lnTo>
                  <a:lnTo>
                    <a:pt x="569976" y="153924"/>
                  </a:lnTo>
                  <a:close/>
                </a:path>
                <a:path w="2470784" h="178435">
                  <a:moveTo>
                    <a:pt x="609600" y="152400"/>
                  </a:moveTo>
                  <a:lnTo>
                    <a:pt x="608838" y="132588"/>
                  </a:lnTo>
                  <a:lnTo>
                    <a:pt x="589788" y="133324"/>
                  </a:lnTo>
                  <a:lnTo>
                    <a:pt x="589026" y="133350"/>
                  </a:lnTo>
                  <a:lnTo>
                    <a:pt x="589788" y="153162"/>
                  </a:lnTo>
                  <a:lnTo>
                    <a:pt x="608838" y="152438"/>
                  </a:lnTo>
                  <a:lnTo>
                    <a:pt x="609600" y="152400"/>
                  </a:lnTo>
                  <a:close/>
                </a:path>
                <a:path w="2470784" h="178435">
                  <a:moveTo>
                    <a:pt x="648462" y="150114"/>
                  </a:moveTo>
                  <a:lnTo>
                    <a:pt x="647700" y="131064"/>
                  </a:lnTo>
                  <a:lnTo>
                    <a:pt x="629412" y="131800"/>
                  </a:lnTo>
                  <a:lnTo>
                    <a:pt x="628650" y="131826"/>
                  </a:lnTo>
                  <a:lnTo>
                    <a:pt x="629412" y="150876"/>
                  </a:lnTo>
                  <a:lnTo>
                    <a:pt x="647700" y="150152"/>
                  </a:lnTo>
                  <a:lnTo>
                    <a:pt x="648462" y="150114"/>
                  </a:lnTo>
                  <a:close/>
                </a:path>
                <a:path w="2470784" h="178435">
                  <a:moveTo>
                    <a:pt x="688086" y="148590"/>
                  </a:moveTo>
                  <a:lnTo>
                    <a:pt x="687324" y="128778"/>
                  </a:lnTo>
                  <a:lnTo>
                    <a:pt x="668274" y="129514"/>
                  </a:lnTo>
                  <a:lnTo>
                    <a:pt x="667512" y="129540"/>
                  </a:lnTo>
                  <a:lnTo>
                    <a:pt x="668274" y="149352"/>
                  </a:lnTo>
                  <a:lnTo>
                    <a:pt x="687324" y="148628"/>
                  </a:lnTo>
                  <a:lnTo>
                    <a:pt x="688086" y="148590"/>
                  </a:lnTo>
                  <a:close/>
                </a:path>
                <a:path w="2470784" h="178435">
                  <a:moveTo>
                    <a:pt x="727710" y="147066"/>
                  </a:moveTo>
                  <a:lnTo>
                    <a:pt x="726186" y="127254"/>
                  </a:lnTo>
                  <a:lnTo>
                    <a:pt x="707898" y="127990"/>
                  </a:lnTo>
                  <a:lnTo>
                    <a:pt x="707136" y="128016"/>
                  </a:lnTo>
                  <a:lnTo>
                    <a:pt x="707898" y="147828"/>
                  </a:lnTo>
                  <a:lnTo>
                    <a:pt x="726186" y="147129"/>
                  </a:lnTo>
                  <a:lnTo>
                    <a:pt x="727710" y="147066"/>
                  </a:lnTo>
                  <a:close/>
                </a:path>
                <a:path w="2470784" h="178435">
                  <a:moveTo>
                    <a:pt x="766572" y="145542"/>
                  </a:moveTo>
                  <a:lnTo>
                    <a:pt x="765810" y="125730"/>
                  </a:lnTo>
                  <a:lnTo>
                    <a:pt x="746760" y="126466"/>
                  </a:lnTo>
                  <a:lnTo>
                    <a:pt x="745998" y="126492"/>
                  </a:lnTo>
                  <a:lnTo>
                    <a:pt x="746760" y="146304"/>
                  </a:lnTo>
                  <a:lnTo>
                    <a:pt x="765810" y="145580"/>
                  </a:lnTo>
                  <a:lnTo>
                    <a:pt x="766572" y="145542"/>
                  </a:lnTo>
                  <a:close/>
                </a:path>
                <a:path w="2470784" h="178435">
                  <a:moveTo>
                    <a:pt x="806196" y="143256"/>
                  </a:moveTo>
                  <a:lnTo>
                    <a:pt x="804672" y="124206"/>
                  </a:lnTo>
                  <a:lnTo>
                    <a:pt x="786384" y="124942"/>
                  </a:lnTo>
                  <a:lnTo>
                    <a:pt x="785622" y="124968"/>
                  </a:lnTo>
                  <a:lnTo>
                    <a:pt x="786384" y="144780"/>
                  </a:lnTo>
                  <a:lnTo>
                    <a:pt x="804672" y="143383"/>
                  </a:lnTo>
                  <a:lnTo>
                    <a:pt x="806196" y="143256"/>
                  </a:lnTo>
                  <a:close/>
                </a:path>
                <a:path w="2470784" h="178435">
                  <a:moveTo>
                    <a:pt x="845058" y="141732"/>
                  </a:moveTo>
                  <a:lnTo>
                    <a:pt x="844296" y="121920"/>
                  </a:lnTo>
                  <a:lnTo>
                    <a:pt x="825246" y="123393"/>
                  </a:lnTo>
                  <a:lnTo>
                    <a:pt x="824484" y="123444"/>
                  </a:lnTo>
                  <a:lnTo>
                    <a:pt x="825246" y="142494"/>
                  </a:lnTo>
                  <a:lnTo>
                    <a:pt x="844296" y="141770"/>
                  </a:lnTo>
                  <a:lnTo>
                    <a:pt x="845058" y="141732"/>
                  </a:lnTo>
                  <a:close/>
                </a:path>
                <a:path w="2470784" h="178435">
                  <a:moveTo>
                    <a:pt x="884682" y="140208"/>
                  </a:moveTo>
                  <a:lnTo>
                    <a:pt x="883158" y="120396"/>
                  </a:lnTo>
                  <a:lnTo>
                    <a:pt x="864870" y="121132"/>
                  </a:lnTo>
                  <a:lnTo>
                    <a:pt x="864108" y="121158"/>
                  </a:lnTo>
                  <a:lnTo>
                    <a:pt x="864870" y="140970"/>
                  </a:lnTo>
                  <a:lnTo>
                    <a:pt x="883158" y="140271"/>
                  </a:lnTo>
                  <a:lnTo>
                    <a:pt x="884682" y="140208"/>
                  </a:lnTo>
                  <a:close/>
                </a:path>
                <a:path w="2470784" h="178435">
                  <a:moveTo>
                    <a:pt x="923544" y="138684"/>
                  </a:moveTo>
                  <a:lnTo>
                    <a:pt x="922782" y="118872"/>
                  </a:lnTo>
                  <a:lnTo>
                    <a:pt x="903732" y="119608"/>
                  </a:lnTo>
                  <a:lnTo>
                    <a:pt x="902970" y="119634"/>
                  </a:lnTo>
                  <a:lnTo>
                    <a:pt x="903732" y="139446"/>
                  </a:lnTo>
                  <a:lnTo>
                    <a:pt x="922782" y="138722"/>
                  </a:lnTo>
                  <a:lnTo>
                    <a:pt x="923544" y="138684"/>
                  </a:lnTo>
                  <a:close/>
                </a:path>
                <a:path w="2470784" h="178435">
                  <a:moveTo>
                    <a:pt x="963168" y="137160"/>
                  </a:moveTo>
                  <a:lnTo>
                    <a:pt x="962406" y="117348"/>
                  </a:lnTo>
                  <a:lnTo>
                    <a:pt x="943356" y="118084"/>
                  </a:lnTo>
                  <a:lnTo>
                    <a:pt x="942594" y="118110"/>
                  </a:lnTo>
                  <a:lnTo>
                    <a:pt x="943356" y="137922"/>
                  </a:lnTo>
                  <a:lnTo>
                    <a:pt x="962406" y="137198"/>
                  </a:lnTo>
                  <a:lnTo>
                    <a:pt x="963168" y="137160"/>
                  </a:lnTo>
                  <a:close/>
                </a:path>
                <a:path w="2470784" h="178435">
                  <a:moveTo>
                    <a:pt x="1002030" y="134874"/>
                  </a:moveTo>
                  <a:lnTo>
                    <a:pt x="1001268" y="115824"/>
                  </a:lnTo>
                  <a:lnTo>
                    <a:pt x="982218" y="116560"/>
                  </a:lnTo>
                  <a:lnTo>
                    <a:pt x="981456" y="116586"/>
                  </a:lnTo>
                  <a:lnTo>
                    <a:pt x="982218" y="135636"/>
                  </a:lnTo>
                  <a:lnTo>
                    <a:pt x="1001268" y="134912"/>
                  </a:lnTo>
                  <a:lnTo>
                    <a:pt x="1002030" y="134874"/>
                  </a:lnTo>
                  <a:close/>
                </a:path>
                <a:path w="2470784" h="178435">
                  <a:moveTo>
                    <a:pt x="1041654" y="133350"/>
                  </a:moveTo>
                  <a:lnTo>
                    <a:pt x="1040892" y="113538"/>
                  </a:lnTo>
                  <a:lnTo>
                    <a:pt x="1021842" y="114274"/>
                  </a:lnTo>
                  <a:lnTo>
                    <a:pt x="1021080" y="114300"/>
                  </a:lnTo>
                  <a:lnTo>
                    <a:pt x="1021842" y="134112"/>
                  </a:lnTo>
                  <a:lnTo>
                    <a:pt x="1040892" y="133388"/>
                  </a:lnTo>
                  <a:lnTo>
                    <a:pt x="1041654" y="133350"/>
                  </a:lnTo>
                  <a:close/>
                </a:path>
                <a:path w="2470784" h="178435">
                  <a:moveTo>
                    <a:pt x="1080516" y="131826"/>
                  </a:moveTo>
                  <a:lnTo>
                    <a:pt x="1079754" y="112014"/>
                  </a:lnTo>
                  <a:lnTo>
                    <a:pt x="1060704" y="112750"/>
                  </a:lnTo>
                  <a:lnTo>
                    <a:pt x="1059942" y="112776"/>
                  </a:lnTo>
                  <a:lnTo>
                    <a:pt x="1060704" y="132588"/>
                  </a:lnTo>
                  <a:lnTo>
                    <a:pt x="1079754" y="131864"/>
                  </a:lnTo>
                  <a:lnTo>
                    <a:pt x="1080516" y="131826"/>
                  </a:lnTo>
                  <a:close/>
                </a:path>
                <a:path w="2470784" h="178435">
                  <a:moveTo>
                    <a:pt x="1139952" y="119634"/>
                  </a:moveTo>
                  <a:lnTo>
                    <a:pt x="1079754" y="92202"/>
                  </a:lnTo>
                  <a:lnTo>
                    <a:pt x="1082802" y="151638"/>
                  </a:lnTo>
                  <a:lnTo>
                    <a:pt x="1139952" y="119634"/>
                  </a:lnTo>
                  <a:close/>
                </a:path>
                <a:path w="2470784" h="178435">
                  <a:moveTo>
                    <a:pt x="1238237" y="60198"/>
                  </a:moveTo>
                  <a:lnTo>
                    <a:pt x="1218438" y="60198"/>
                  </a:lnTo>
                  <a:lnTo>
                    <a:pt x="1218438" y="80010"/>
                  </a:lnTo>
                  <a:lnTo>
                    <a:pt x="1238237" y="80010"/>
                  </a:lnTo>
                  <a:lnTo>
                    <a:pt x="1238237" y="60198"/>
                  </a:lnTo>
                  <a:close/>
                </a:path>
                <a:path w="2470784" h="178435">
                  <a:moveTo>
                    <a:pt x="1238237" y="21336"/>
                  </a:moveTo>
                  <a:lnTo>
                    <a:pt x="1218438" y="21336"/>
                  </a:lnTo>
                  <a:lnTo>
                    <a:pt x="1218438" y="41148"/>
                  </a:lnTo>
                  <a:lnTo>
                    <a:pt x="1238237" y="41148"/>
                  </a:lnTo>
                  <a:lnTo>
                    <a:pt x="1238237" y="21336"/>
                  </a:lnTo>
                  <a:close/>
                </a:path>
                <a:path w="2470784" h="178435">
                  <a:moveTo>
                    <a:pt x="1238237" y="0"/>
                  </a:moveTo>
                  <a:lnTo>
                    <a:pt x="1218438" y="0"/>
                  </a:lnTo>
                  <a:lnTo>
                    <a:pt x="1218438" y="1524"/>
                  </a:lnTo>
                  <a:lnTo>
                    <a:pt x="1238237" y="1524"/>
                  </a:lnTo>
                  <a:lnTo>
                    <a:pt x="1238237" y="0"/>
                  </a:lnTo>
                  <a:close/>
                </a:path>
                <a:path w="2470784" h="178435">
                  <a:moveTo>
                    <a:pt x="2470404" y="70866"/>
                  </a:moveTo>
                  <a:lnTo>
                    <a:pt x="2311438" y="0"/>
                  </a:lnTo>
                  <a:lnTo>
                    <a:pt x="2262022" y="0"/>
                  </a:lnTo>
                  <a:lnTo>
                    <a:pt x="2462022" y="89154"/>
                  </a:lnTo>
                  <a:lnTo>
                    <a:pt x="2470404" y="7086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388858" y="2974157"/>
              <a:ext cx="156972" cy="155448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8565642" y="2993136"/>
              <a:ext cx="1129665" cy="85725"/>
            </a:xfrm>
            <a:custGeom>
              <a:avLst/>
              <a:gdLst/>
              <a:ahLst/>
              <a:cxnLst/>
              <a:rect l="l" t="t" r="r" b="b"/>
              <a:pathLst>
                <a:path w="1129665" h="85725">
                  <a:moveTo>
                    <a:pt x="58669" y="46101"/>
                  </a:moveTo>
                  <a:lnTo>
                    <a:pt x="57911" y="26670"/>
                  </a:lnTo>
                  <a:lnTo>
                    <a:pt x="0" y="58674"/>
                  </a:lnTo>
                  <a:lnTo>
                    <a:pt x="48767" y="80280"/>
                  </a:lnTo>
                  <a:lnTo>
                    <a:pt x="48767" y="46482"/>
                  </a:lnTo>
                  <a:lnTo>
                    <a:pt x="57911" y="46130"/>
                  </a:lnTo>
                  <a:lnTo>
                    <a:pt x="58669" y="46101"/>
                  </a:lnTo>
                  <a:close/>
                </a:path>
                <a:path w="1129665" h="85725">
                  <a:moveTo>
                    <a:pt x="59440" y="65912"/>
                  </a:moveTo>
                  <a:lnTo>
                    <a:pt x="58669" y="46101"/>
                  </a:lnTo>
                  <a:lnTo>
                    <a:pt x="49529" y="46452"/>
                  </a:lnTo>
                  <a:lnTo>
                    <a:pt x="48767" y="46482"/>
                  </a:lnTo>
                  <a:lnTo>
                    <a:pt x="49529" y="66294"/>
                  </a:lnTo>
                  <a:lnTo>
                    <a:pt x="57911" y="65971"/>
                  </a:lnTo>
                  <a:lnTo>
                    <a:pt x="59440" y="65912"/>
                  </a:lnTo>
                  <a:close/>
                </a:path>
                <a:path w="1129665" h="85725">
                  <a:moveTo>
                    <a:pt x="60198" y="85344"/>
                  </a:moveTo>
                  <a:lnTo>
                    <a:pt x="59440" y="65912"/>
                  </a:lnTo>
                  <a:lnTo>
                    <a:pt x="49529" y="66294"/>
                  </a:lnTo>
                  <a:lnTo>
                    <a:pt x="48767" y="46482"/>
                  </a:lnTo>
                  <a:lnTo>
                    <a:pt x="48767" y="80280"/>
                  </a:lnTo>
                  <a:lnTo>
                    <a:pt x="60198" y="85344"/>
                  </a:lnTo>
                  <a:close/>
                </a:path>
                <a:path w="1129665" h="85725">
                  <a:moveTo>
                    <a:pt x="69341" y="65532"/>
                  </a:moveTo>
                  <a:lnTo>
                    <a:pt x="68579" y="45720"/>
                  </a:lnTo>
                  <a:lnTo>
                    <a:pt x="60198" y="46042"/>
                  </a:lnTo>
                  <a:lnTo>
                    <a:pt x="58669" y="46101"/>
                  </a:lnTo>
                  <a:lnTo>
                    <a:pt x="59440" y="65912"/>
                  </a:lnTo>
                  <a:lnTo>
                    <a:pt x="68579" y="65561"/>
                  </a:lnTo>
                  <a:lnTo>
                    <a:pt x="69341" y="65532"/>
                  </a:lnTo>
                  <a:close/>
                </a:path>
                <a:path w="1129665" h="85725">
                  <a:moveTo>
                    <a:pt x="108203" y="64008"/>
                  </a:moveTo>
                  <a:lnTo>
                    <a:pt x="107441" y="44196"/>
                  </a:lnTo>
                  <a:lnTo>
                    <a:pt x="89153" y="44899"/>
                  </a:lnTo>
                  <a:lnTo>
                    <a:pt x="87629" y="44958"/>
                  </a:lnTo>
                  <a:lnTo>
                    <a:pt x="89153" y="64770"/>
                  </a:lnTo>
                  <a:lnTo>
                    <a:pt x="107441" y="64038"/>
                  </a:lnTo>
                  <a:lnTo>
                    <a:pt x="108203" y="64008"/>
                  </a:lnTo>
                  <a:close/>
                </a:path>
                <a:path w="1129665" h="85725">
                  <a:moveTo>
                    <a:pt x="147827" y="61722"/>
                  </a:moveTo>
                  <a:lnTo>
                    <a:pt x="147065" y="42672"/>
                  </a:lnTo>
                  <a:lnTo>
                    <a:pt x="128015" y="43404"/>
                  </a:lnTo>
                  <a:lnTo>
                    <a:pt x="127253" y="43434"/>
                  </a:lnTo>
                  <a:lnTo>
                    <a:pt x="128015" y="62484"/>
                  </a:lnTo>
                  <a:lnTo>
                    <a:pt x="147065" y="61751"/>
                  </a:lnTo>
                  <a:lnTo>
                    <a:pt x="147827" y="61722"/>
                  </a:lnTo>
                  <a:close/>
                </a:path>
                <a:path w="1129665" h="85725">
                  <a:moveTo>
                    <a:pt x="186689" y="60198"/>
                  </a:moveTo>
                  <a:lnTo>
                    <a:pt x="185927" y="40386"/>
                  </a:lnTo>
                  <a:lnTo>
                    <a:pt x="167639" y="41089"/>
                  </a:lnTo>
                  <a:lnTo>
                    <a:pt x="166115" y="41148"/>
                  </a:lnTo>
                  <a:lnTo>
                    <a:pt x="167639" y="60960"/>
                  </a:lnTo>
                  <a:lnTo>
                    <a:pt x="185927" y="60228"/>
                  </a:lnTo>
                  <a:lnTo>
                    <a:pt x="186689" y="60198"/>
                  </a:lnTo>
                  <a:close/>
                </a:path>
                <a:path w="1129665" h="85725">
                  <a:moveTo>
                    <a:pt x="226313" y="58674"/>
                  </a:moveTo>
                  <a:lnTo>
                    <a:pt x="225551" y="38862"/>
                  </a:lnTo>
                  <a:lnTo>
                    <a:pt x="206501" y="39594"/>
                  </a:lnTo>
                  <a:lnTo>
                    <a:pt x="205739" y="39624"/>
                  </a:lnTo>
                  <a:lnTo>
                    <a:pt x="206501" y="59436"/>
                  </a:lnTo>
                  <a:lnTo>
                    <a:pt x="225551" y="58703"/>
                  </a:lnTo>
                  <a:lnTo>
                    <a:pt x="226313" y="58674"/>
                  </a:lnTo>
                  <a:close/>
                </a:path>
                <a:path w="1129665" h="85725">
                  <a:moveTo>
                    <a:pt x="265175" y="57150"/>
                  </a:moveTo>
                  <a:lnTo>
                    <a:pt x="264413" y="37338"/>
                  </a:lnTo>
                  <a:lnTo>
                    <a:pt x="246125" y="38041"/>
                  </a:lnTo>
                  <a:lnTo>
                    <a:pt x="244601" y="38100"/>
                  </a:lnTo>
                  <a:lnTo>
                    <a:pt x="246125" y="57912"/>
                  </a:lnTo>
                  <a:lnTo>
                    <a:pt x="264413" y="57180"/>
                  </a:lnTo>
                  <a:lnTo>
                    <a:pt x="265175" y="57150"/>
                  </a:lnTo>
                  <a:close/>
                </a:path>
                <a:path w="1129665" h="85725">
                  <a:moveTo>
                    <a:pt x="304800" y="54863"/>
                  </a:moveTo>
                  <a:lnTo>
                    <a:pt x="304037" y="35813"/>
                  </a:lnTo>
                  <a:lnTo>
                    <a:pt x="284987" y="36546"/>
                  </a:lnTo>
                  <a:lnTo>
                    <a:pt x="284225" y="36575"/>
                  </a:lnTo>
                  <a:lnTo>
                    <a:pt x="284987" y="56387"/>
                  </a:lnTo>
                  <a:lnTo>
                    <a:pt x="304037" y="54922"/>
                  </a:lnTo>
                  <a:lnTo>
                    <a:pt x="304800" y="54863"/>
                  </a:lnTo>
                  <a:close/>
                </a:path>
                <a:path w="1129665" h="85725">
                  <a:moveTo>
                    <a:pt x="343661" y="53339"/>
                  </a:moveTo>
                  <a:lnTo>
                    <a:pt x="342900" y="33527"/>
                  </a:lnTo>
                  <a:lnTo>
                    <a:pt x="324611" y="34991"/>
                  </a:lnTo>
                  <a:lnTo>
                    <a:pt x="323850" y="35051"/>
                  </a:lnTo>
                  <a:lnTo>
                    <a:pt x="324611" y="54101"/>
                  </a:lnTo>
                  <a:lnTo>
                    <a:pt x="342900" y="53370"/>
                  </a:lnTo>
                  <a:lnTo>
                    <a:pt x="343661" y="53339"/>
                  </a:lnTo>
                  <a:close/>
                </a:path>
                <a:path w="1129665" h="85725">
                  <a:moveTo>
                    <a:pt x="383285" y="51815"/>
                  </a:moveTo>
                  <a:lnTo>
                    <a:pt x="382524" y="32003"/>
                  </a:lnTo>
                  <a:lnTo>
                    <a:pt x="363474" y="32736"/>
                  </a:lnTo>
                  <a:lnTo>
                    <a:pt x="362711" y="32765"/>
                  </a:lnTo>
                  <a:lnTo>
                    <a:pt x="363474" y="52577"/>
                  </a:lnTo>
                  <a:lnTo>
                    <a:pt x="382524" y="51845"/>
                  </a:lnTo>
                  <a:lnTo>
                    <a:pt x="383285" y="51815"/>
                  </a:lnTo>
                  <a:close/>
                </a:path>
                <a:path w="1129665" h="85725">
                  <a:moveTo>
                    <a:pt x="422148" y="50291"/>
                  </a:moveTo>
                  <a:lnTo>
                    <a:pt x="421385" y="30480"/>
                  </a:lnTo>
                  <a:lnTo>
                    <a:pt x="403098" y="31211"/>
                  </a:lnTo>
                  <a:lnTo>
                    <a:pt x="402335" y="31241"/>
                  </a:lnTo>
                  <a:lnTo>
                    <a:pt x="403098" y="51053"/>
                  </a:lnTo>
                  <a:lnTo>
                    <a:pt x="421385" y="50322"/>
                  </a:lnTo>
                  <a:lnTo>
                    <a:pt x="422148" y="50291"/>
                  </a:lnTo>
                  <a:close/>
                </a:path>
                <a:path w="1129665" h="85725">
                  <a:moveTo>
                    <a:pt x="461772" y="48768"/>
                  </a:moveTo>
                  <a:lnTo>
                    <a:pt x="461009" y="28956"/>
                  </a:lnTo>
                  <a:lnTo>
                    <a:pt x="441959" y="29688"/>
                  </a:lnTo>
                  <a:lnTo>
                    <a:pt x="441198" y="29718"/>
                  </a:lnTo>
                  <a:lnTo>
                    <a:pt x="441959" y="49530"/>
                  </a:lnTo>
                  <a:lnTo>
                    <a:pt x="461009" y="48797"/>
                  </a:lnTo>
                  <a:lnTo>
                    <a:pt x="461772" y="48768"/>
                  </a:lnTo>
                  <a:close/>
                </a:path>
                <a:path w="1129665" h="85725">
                  <a:moveTo>
                    <a:pt x="500633" y="46481"/>
                  </a:moveTo>
                  <a:lnTo>
                    <a:pt x="499872" y="27431"/>
                  </a:lnTo>
                  <a:lnTo>
                    <a:pt x="481583" y="28163"/>
                  </a:lnTo>
                  <a:lnTo>
                    <a:pt x="480822" y="28193"/>
                  </a:lnTo>
                  <a:lnTo>
                    <a:pt x="481583" y="47243"/>
                  </a:lnTo>
                  <a:lnTo>
                    <a:pt x="499872" y="46512"/>
                  </a:lnTo>
                  <a:lnTo>
                    <a:pt x="500633" y="46481"/>
                  </a:lnTo>
                  <a:close/>
                </a:path>
                <a:path w="1129665" h="85725">
                  <a:moveTo>
                    <a:pt x="540257" y="44957"/>
                  </a:moveTo>
                  <a:lnTo>
                    <a:pt x="539496" y="25145"/>
                  </a:lnTo>
                  <a:lnTo>
                    <a:pt x="520446" y="25878"/>
                  </a:lnTo>
                  <a:lnTo>
                    <a:pt x="519683" y="25907"/>
                  </a:lnTo>
                  <a:lnTo>
                    <a:pt x="520446" y="45719"/>
                  </a:lnTo>
                  <a:lnTo>
                    <a:pt x="539496" y="44987"/>
                  </a:lnTo>
                  <a:lnTo>
                    <a:pt x="540257" y="44957"/>
                  </a:lnTo>
                  <a:close/>
                </a:path>
                <a:path w="1129665" h="85725">
                  <a:moveTo>
                    <a:pt x="579119" y="43433"/>
                  </a:moveTo>
                  <a:lnTo>
                    <a:pt x="578357" y="23621"/>
                  </a:lnTo>
                  <a:lnTo>
                    <a:pt x="560069" y="24353"/>
                  </a:lnTo>
                  <a:lnTo>
                    <a:pt x="559307" y="24383"/>
                  </a:lnTo>
                  <a:lnTo>
                    <a:pt x="560069" y="44195"/>
                  </a:lnTo>
                  <a:lnTo>
                    <a:pt x="578357" y="43464"/>
                  </a:lnTo>
                  <a:lnTo>
                    <a:pt x="579119" y="43433"/>
                  </a:lnTo>
                  <a:close/>
                </a:path>
                <a:path w="1129665" h="85725">
                  <a:moveTo>
                    <a:pt x="618743" y="41909"/>
                  </a:moveTo>
                  <a:lnTo>
                    <a:pt x="617981" y="22097"/>
                  </a:lnTo>
                  <a:lnTo>
                    <a:pt x="598931" y="22830"/>
                  </a:lnTo>
                  <a:lnTo>
                    <a:pt x="598169" y="22859"/>
                  </a:lnTo>
                  <a:lnTo>
                    <a:pt x="598931" y="42671"/>
                  </a:lnTo>
                  <a:lnTo>
                    <a:pt x="617981" y="41939"/>
                  </a:lnTo>
                  <a:lnTo>
                    <a:pt x="618743" y="41909"/>
                  </a:lnTo>
                  <a:close/>
                </a:path>
                <a:path w="1129665" h="85725">
                  <a:moveTo>
                    <a:pt x="657605" y="39624"/>
                  </a:moveTo>
                  <a:lnTo>
                    <a:pt x="656843" y="20574"/>
                  </a:lnTo>
                  <a:lnTo>
                    <a:pt x="638555" y="21305"/>
                  </a:lnTo>
                  <a:lnTo>
                    <a:pt x="637793" y="21336"/>
                  </a:lnTo>
                  <a:lnTo>
                    <a:pt x="638555" y="41147"/>
                  </a:lnTo>
                  <a:lnTo>
                    <a:pt x="656843" y="39684"/>
                  </a:lnTo>
                  <a:lnTo>
                    <a:pt x="657605" y="39624"/>
                  </a:lnTo>
                  <a:close/>
                </a:path>
                <a:path w="1129665" h="85725">
                  <a:moveTo>
                    <a:pt x="697229" y="38100"/>
                  </a:moveTo>
                  <a:lnTo>
                    <a:pt x="696467" y="18287"/>
                  </a:lnTo>
                  <a:lnTo>
                    <a:pt x="677417" y="19753"/>
                  </a:lnTo>
                  <a:lnTo>
                    <a:pt x="676655" y="19812"/>
                  </a:lnTo>
                  <a:lnTo>
                    <a:pt x="677417" y="38862"/>
                  </a:lnTo>
                  <a:lnTo>
                    <a:pt x="696467" y="38129"/>
                  </a:lnTo>
                  <a:lnTo>
                    <a:pt x="697229" y="38100"/>
                  </a:lnTo>
                  <a:close/>
                </a:path>
                <a:path w="1129665" h="85725">
                  <a:moveTo>
                    <a:pt x="736853" y="36575"/>
                  </a:moveTo>
                  <a:lnTo>
                    <a:pt x="735329" y="16763"/>
                  </a:lnTo>
                  <a:lnTo>
                    <a:pt x="717041" y="17495"/>
                  </a:lnTo>
                  <a:lnTo>
                    <a:pt x="716279" y="17525"/>
                  </a:lnTo>
                  <a:lnTo>
                    <a:pt x="717041" y="37337"/>
                  </a:lnTo>
                  <a:lnTo>
                    <a:pt x="735329" y="36634"/>
                  </a:lnTo>
                  <a:lnTo>
                    <a:pt x="736853" y="36575"/>
                  </a:lnTo>
                  <a:close/>
                </a:path>
                <a:path w="1129665" h="85725">
                  <a:moveTo>
                    <a:pt x="775715" y="35051"/>
                  </a:moveTo>
                  <a:lnTo>
                    <a:pt x="774953" y="15239"/>
                  </a:lnTo>
                  <a:lnTo>
                    <a:pt x="755903" y="15972"/>
                  </a:lnTo>
                  <a:lnTo>
                    <a:pt x="755141" y="16001"/>
                  </a:lnTo>
                  <a:lnTo>
                    <a:pt x="755903" y="35813"/>
                  </a:lnTo>
                  <a:lnTo>
                    <a:pt x="774953" y="35081"/>
                  </a:lnTo>
                  <a:lnTo>
                    <a:pt x="775715" y="35051"/>
                  </a:lnTo>
                  <a:close/>
                </a:path>
                <a:path w="1129665" h="85725">
                  <a:moveTo>
                    <a:pt x="815339" y="33527"/>
                  </a:moveTo>
                  <a:lnTo>
                    <a:pt x="813815" y="13715"/>
                  </a:lnTo>
                  <a:lnTo>
                    <a:pt x="795527" y="14447"/>
                  </a:lnTo>
                  <a:lnTo>
                    <a:pt x="794765" y="14477"/>
                  </a:lnTo>
                  <a:lnTo>
                    <a:pt x="795527" y="34289"/>
                  </a:lnTo>
                  <a:lnTo>
                    <a:pt x="813815" y="33586"/>
                  </a:lnTo>
                  <a:lnTo>
                    <a:pt x="815339" y="33527"/>
                  </a:lnTo>
                  <a:close/>
                </a:path>
                <a:path w="1129665" h="85725">
                  <a:moveTo>
                    <a:pt x="854201" y="31241"/>
                  </a:moveTo>
                  <a:lnTo>
                    <a:pt x="853439" y="12191"/>
                  </a:lnTo>
                  <a:lnTo>
                    <a:pt x="834389" y="12924"/>
                  </a:lnTo>
                  <a:lnTo>
                    <a:pt x="833627" y="12953"/>
                  </a:lnTo>
                  <a:lnTo>
                    <a:pt x="834389" y="32003"/>
                  </a:lnTo>
                  <a:lnTo>
                    <a:pt x="853439" y="31271"/>
                  </a:lnTo>
                  <a:lnTo>
                    <a:pt x="854201" y="31241"/>
                  </a:lnTo>
                  <a:close/>
                </a:path>
                <a:path w="1129665" h="85725">
                  <a:moveTo>
                    <a:pt x="893826" y="29718"/>
                  </a:moveTo>
                  <a:lnTo>
                    <a:pt x="892301" y="9906"/>
                  </a:lnTo>
                  <a:lnTo>
                    <a:pt x="874013" y="10637"/>
                  </a:lnTo>
                  <a:lnTo>
                    <a:pt x="873251" y="10668"/>
                  </a:lnTo>
                  <a:lnTo>
                    <a:pt x="874013" y="30480"/>
                  </a:lnTo>
                  <a:lnTo>
                    <a:pt x="892301" y="29776"/>
                  </a:lnTo>
                  <a:lnTo>
                    <a:pt x="893826" y="29718"/>
                  </a:lnTo>
                  <a:close/>
                </a:path>
                <a:path w="1129665" h="85725">
                  <a:moveTo>
                    <a:pt x="932687" y="28193"/>
                  </a:moveTo>
                  <a:lnTo>
                    <a:pt x="931926" y="8381"/>
                  </a:lnTo>
                  <a:lnTo>
                    <a:pt x="912876" y="9114"/>
                  </a:lnTo>
                  <a:lnTo>
                    <a:pt x="912113" y="9143"/>
                  </a:lnTo>
                  <a:lnTo>
                    <a:pt x="912876" y="28956"/>
                  </a:lnTo>
                  <a:lnTo>
                    <a:pt x="931926" y="28223"/>
                  </a:lnTo>
                  <a:lnTo>
                    <a:pt x="932687" y="28193"/>
                  </a:lnTo>
                  <a:close/>
                </a:path>
                <a:path w="1129665" h="85725">
                  <a:moveTo>
                    <a:pt x="972311" y="26669"/>
                  </a:moveTo>
                  <a:lnTo>
                    <a:pt x="971550" y="6857"/>
                  </a:lnTo>
                  <a:lnTo>
                    <a:pt x="952500" y="7590"/>
                  </a:lnTo>
                  <a:lnTo>
                    <a:pt x="951737" y="7619"/>
                  </a:lnTo>
                  <a:lnTo>
                    <a:pt x="952500" y="27431"/>
                  </a:lnTo>
                  <a:lnTo>
                    <a:pt x="971550" y="26699"/>
                  </a:lnTo>
                  <a:lnTo>
                    <a:pt x="972311" y="26669"/>
                  </a:lnTo>
                  <a:close/>
                </a:path>
                <a:path w="1129665" h="85725">
                  <a:moveTo>
                    <a:pt x="1011174" y="24383"/>
                  </a:moveTo>
                  <a:lnTo>
                    <a:pt x="1010411" y="5333"/>
                  </a:lnTo>
                  <a:lnTo>
                    <a:pt x="991361" y="6066"/>
                  </a:lnTo>
                  <a:lnTo>
                    <a:pt x="990600" y="6095"/>
                  </a:lnTo>
                  <a:lnTo>
                    <a:pt x="991361" y="25907"/>
                  </a:lnTo>
                  <a:lnTo>
                    <a:pt x="1010411" y="24442"/>
                  </a:lnTo>
                  <a:lnTo>
                    <a:pt x="1011174" y="24383"/>
                  </a:lnTo>
                  <a:close/>
                </a:path>
                <a:path w="1129665" h="85725">
                  <a:moveTo>
                    <a:pt x="1050798" y="22859"/>
                  </a:moveTo>
                  <a:lnTo>
                    <a:pt x="1050035" y="3047"/>
                  </a:lnTo>
                  <a:lnTo>
                    <a:pt x="1030985" y="4513"/>
                  </a:lnTo>
                  <a:lnTo>
                    <a:pt x="1030224" y="4571"/>
                  </a:lnTo>
                  <a:lnTo>
                    <a:pt x="1030985" y="23621"/>
                  </a:lnTo>
                  <a:lnTo>
                    <a:pt x="1050035" y="22889"/>
                  </a:lnTo>
                  <a:lnTo>
                    <a:pt x="1050798" y="22859"/>
                  </a:lnTo>
                  <a:close/>
                </a:path>
                <a:path w="1129665" h="85725">
                  <a:moveTo>
                    <a:pt x="1089659" y="21336"/>
                  </a:moveTo>
                  <a:lnTo>
                    <a:pt x="1088898" y="1524"/>
                  </a:lnTo>
                  <a:lnTo>
                    <a:pt x="1069848" y="2256"/>
                  </a:lnTo>
                  <a:lnTo>
                    <a:pt x="1069085" y="2286"/>
                  </a:lnTo>
                  <a:lnTo>
                    <a:pt x="1069848" y="22097"/>
                  </a:lnTo>
                  <a:lnTo>
                    <a:pt x="1088898" y="21365"/>
                  </a:lnTo>
                  <a:lnTo>
                    <a:pt x="1089659" y="21336"/>
                  </a:lnTo>
                  <a:close/>
                </a:path>
                <a:path w="1129665" h="85725">
                  <a:moveTo>
                    <a:pt x="1129283" y="19812"/>
                  </a:moveTo>
                  <a:lnTo>
                    <a:pt x="1128522" y="0"/>
                  </a:lnTo>
                  <a:lnTo>
                    <a:pt x="1109472" y="732"/>
                  </a:lnTo>
                  <a:lnTo>
                    <a:pt x="1108709" y="762"/>
                  </a:lnTo>
                  <a:lnTo>
                    <a:pt x="1109472" y="20574"/>
                  </a:lnTo>
                  <a:lnTo>
                    <a:pt x="1128522" y="19841"/>
                  </a:lnTo>
                  <a:lnTo>
                    <a:pt x="1129283" y="1981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607296" y="2942082"/>
              <a:ext cx="156209" cy="148217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161276" y="3032974"/>
              <a:ext cx="156209" cy="155438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509253" y="3179825"/>
              <a:ext cx="237744" cy="195834"/>
            </a:xfrm>
            <a:prstGeom prst="rect">
              <a:avLst/>
            </a:prstGeom>
          </p:spPr>
        </p:pic>
      </p:grpSp>
      <p:sp>
        <p:nvSpPr>
          <p:cNvPr id="24" name="object 24"/>
          <p:cNvSpPr/>
          <p:nvPr/>
        </p:nvSpPr>
        <p:spPr>
          <a:xfrm>
            <a:off x="8413242" y="3512057"/>
            <a:ext cx="147955" cy="422909"/>
          </a:xfrm>
          <a:custGeom>
            <a:avLst/>
            <a:gdLst/>
            <a:ahLst/>
            <a:cxnLst/>
            <a:rect l="l" t="t" r="r" b="b"/>
            <a:pathLst>
              <a:path w="147954" h="422910">
                <a:moveTo>
                  <a:pt x="147828" y="275082"/>
                </a:moveTo>
                <a:lnTo>
                  <a:pt x="98298" y="308279"/>
                </a:lnTo>
                <a:lnTo>
                  <a:pt x="98298" y="0"/>
                </a:lnTo>
                <a:lnTo>
                  <a:pt x="49530" y="0"/>
                </a:lnTo>
                <a:lnTo>
                  <a:pt x="49530" y="308279"/>
                </a:lnTo>
                <a:lnTo>
                  <a:pt x="0" y="275082"/>
                </a:lnTo>
                <a:lnTo>
                  <a:pt x="48768" y="372618"/>
                </a:lnTo>
                <a:lnTo>
                  <a:pt x="73914" y="422910"/>
                </a:lnTo>
                <a:lnTo>
                  <a:pt x="99060" y="372618"/>
                </a:lnTo>
                <a:lnTo>
                  <a:pt x="147828" y="27508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8637523" y="3501644"/>
            <a:ext cx="812165" cy="3079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850" spc="-10" dirty="0">
                <a:latin typeface="Arial MT"/>
                <a:cs typeface="Arial MT"/>
              </a:rPr>
              <a:t>tangent</a:t>
            </a:r>
            <a:endParaRPr sz="1850">
              <a:latin typeface="Arial MT"/>
              <a:cs typeface="Arial MT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7190231" y="4112514"/>
            <a:ext cx="2603500" cy="972185"/>
            <a:chOff x="7190231" y="4112514"/>
            <a:chExt cx="2603500" cy="972185"/>
          </a:xfrm>
        </p:grpSpPr>
        <p:sp>
          <p:nvSpPr>
            <p:cNvPr id="27" name="object 27"/>
            <p:cNvSpPr/>
            <p:nvPr/>
          </p:nvSpPr>
          <p:spPr>
            <a:xfrm>
              <a:off x="7432548" y="4181093"/>
              <a:ext cx="2112010" cy="646430"/>
            </a:xfrm>
            <a:custGeom>
              <a:avLst/>
              <a:gdLst/>
              <a:ahLst/>
              <a:cxnLst/>
              <a:rect l="l" t="t" r="r" b="b"/>
              <a:pathLst>
                <a:path w="2112009" h="646429">
                  <a:moveTo>
                    <a:pt x="27432" y="641604"/>
                  </a:moveTo>
                  <a:lnTo>
                    <a:pt x="13716" y="627888"/>
                  </a:lnTo>
                  <a:lnTo>
                    <a:pt x="0" y="641604"/>
                  </a:lnTo>
                  <a:lnTo>
                    <a:pt x="4572" y="646176"/>
                  </a:lnTo>
                  <a:lnTo>
                    <a:pt x="22860" y="646176"/>
                  </a:lnTo>
                  <a:lnTo>
                    <a:pt x="27432" y="641604"/>
                  </a:lnTo>
                  <a:close/>
                </a:path>
                <a:path w="2112009" h="646429">
                  <a:moveTo>
                    <a:pt x="55626" y="614172"/>
                  </a:moveTo>
                  <a:lnTo>
                    <a:pt x="41910" y="600456"/>
                  </a:lnTo>
                  <a:lnTo>
                    <a:pt x="28194" y="614172"/>
                  </a:lnTo>
                  <a:lnTo>
                    <a:pt x="41910" y="627888"/>
                  </a:lnTo>
                  <a:lnTo>
                    <a:pt x="55626" y="614172"/>
                  </a:lnTo>
                  <a:close/>
                </a:path>
                <a:path w="2112009" h="646429">
                  <a:moveTo>
                    <a:pt x="83820" y="586740"/>
                  </a:moveTo>
                  <a:lnTo>
                    <a:pt x="70104" y="573024"/>
                  </a:lnTo>
                  <a:lnTo>
                    <a:pt x="55626" y="586740"/>
                  </a:lnTo>
                  <a:lnTo>
                    <a:pt x="69342" y="600456"/>
                  </a:lnTo>
                  <a:lnTo>
                    <a:pt x="83820" y="586740"/>
                  </a:lnTo>
                  <a:close/>
                </a:path>
                <a:path w="2112009" h="646429">
                  <a:moveTo>
                    <a:pt x="112014" y="559308"/>
                  </a:moveTo>
                  <a:lnTo>
                    <a:pt x="98298" y="545592"/>
                  </a:lnTo>
                  <a:lnTo>
                    <a:pt x="83820" y="559308"/>
                  </a:lnTo>
                  <a:lnTo>
                    <a:pt x="97536" y="573024"/>
                  </a:lnTo>
                  <a:lnTo>
                    <a:pt x="112014" y="559308"/>
                  </a:lnTo>
                  <a:close/>
                </a:path>
                <a:path w="2112009" h="646429">
                  <a:moveTo>
                    <a:pt x="140208" y="531876"/>
                  </a:moveTo>
                  <a:lnTo>
                    <a:pt x="126492" y="518160"/>
                  </a:lnTo>
                  <a:lnTo>
                    <a:pt x="112014" y="531876"/>
                  </a:lnTo>
                  <a:lnTo>
                    <a:pt x="125730" y="545592"/>
                  </a:lnTo>
                  <a:lnTo>
                    <a:pt x="140208" y="531876"/>
                  </a:lnTo>
                  <a:close/>
                </a:path>
                <a:path w="2112009" h="646429">
                  <a:moveTo>
                    <a:pt x="168402" y="504444"/>
                  </a:moveTo>
                  <a:lnTo>
                    <a:pt x="154686" y="490728"/>
                  </a:lnTo>
                  <a:lnTo>
                    <a:pt x="140208" y="504444"/>
                  </a:lnTo>
                  <a:lnTo>
                    <a:pt x="153924" y="518160"/>
                  </a:lnTo>
                  <a:lnTo>
                    <a:pt x="168402" y="504444"/>
                  </a:lnTo>
                  <a:close/>
                </a:path>
                <a:path w="2112009" h="646429">
                  <a:moveTo>
                    <a:pt x="196596" y="477012"/>
                  </a:moveTo>
                  <a:lnTo>
                    <a:pt x="182880" y="463296"/>
                  </a:lnTo>
                  <a:lnTo>
                    <a:pt x="168402" y="477012"/>
                  </a:lnTo>
                  <a:lnTo>
                    <a:pt x="182118" y="490728"/>
                  </a:lnTo>
                  <a:lnTo>
                    <a:pt x="196596" y="477012"/>
                  </a:lnTo>
                  <a:close/>
                </a:path>
                <a:path w="2112009" h="646429">
                  <a:moveTo>
                    <a:pt x="224028" y="449580"/>
                  </a:moveTo>
                  <a:lnTo>
                    <a:pt x="210312" y="435864"/>
                  </a:lnTo>
                  <a:lnTo>
                    <a:pt x="196596" y="449580"/>
                  </a:lnTo>
                  <a:lnTo>
                    <a:pt x="210312" y="463296"/>
                  </a:lnTo>
                  <a:lnTo>
                    <a:pt x="224028" y="449580"/>
                  </a:lnTo>
                  <a:close/>
                </a:path>
                <a:path w="2112009" h="646429">
                  <a:moveTo>
                    <a:pt x="252222" y="422148"/>
                  </a:moveTo>
                  <a:lnTo>
                    <a:pt x="238506" y="408432"/>
                  </a:lnTo>
                  <a:lnTo>
                    <a:pt x="224790" y="422148"/>
                  </a:lnTo>
                  <a:lnTo>
                    <a:pt x="238506" y="435864"/>
                  </a:lnTo>
                  <a:lnTo>
                    <a:pt x="252222" y="422148"/>
                  </a:lnTo>
                  <a:close/>
                </a:path>
                <a:path w="2112009" h="646429">
                  <a:moveTo>
                    <a:pt x="280416" y="394716"/>
                  </a:moveTo>
                  <a:lnTo>
                    <a:pt x="266700" y="381000"/>
                  </a:lnTo>
                  <a:lnTo>
                    <a:pt x="252984" y="394716"/>
                  </a:lnTo>
                  <a:lnTo>
                    <a:pt x="266700" y="408432"/>
                  </a:lnTo>
                  <a:lnTo>
                    <a:pt x="280416" y="394716"/>
                  </a:lnTo>
                  <a:close/>
                </a:path>
                <a:path w="2112009" h="646429">
                  <a:moveTo>
                    <a:pt x="308610" y="367284"/>
                  </a:moveTo>
                  <a:lnTo>
                    <a:pt x="294894" y="353568"/>
                  </a:lnTo>
                  <a:lnTo>
                    <a:pt x="281178" y="367284"/>
                  </a:lnTo>
                  <a:lnTo>
                    <a:pt x="294894" y="381000"/>
                  </a:lnTo>
                  <a:lnTo>
                    <a:pt x="308610" y="367284"/>
                  </a:lnTo>
                  <a:close/>
                </a:path>
                <a:path w="2112009" h="646429">
                  <a:moveTo>
                    <a:pt x="336804" y="339852"/>
                  </a:moveTo>
                  <a:lnTo>
                    <a:pt x="323088" y="326136"/>
                  </a:lnTo>
                  <a:lnTo>
                    <a:pt x="309372" y="339852"/>
                  </a:lnTo>
                  <a:lnTo>
                    <a:pt x="323088" y="353568"/>
                  </a:lnTo>
                  <a:lnTo>
                    <a:pt x="336804" y="339852"/>
                  </a:lnTo>
                  <a:close/>
                </a:path>
                <a:path w="2112009" h="646429">
                  <a:moveTo>
                    <a:pt x="364998" y="312420"/>
                  </a:moveTo>
                  <a:lnTo>
                    <a:pt x="351282" y="298704"/>
                  </a:lnTo>
                  <a:lnTo>
                    <a:pt x="336804" y="312420"/>
                  </a:lnTo>
                  <a:lnTo>
                    <a:pt x="350520" y="326136"/>
                  </a:lnTo>
                  <a:lnTo>
                    <a:pt x="364998" y="312420"/>
                  </a:lnTo>
                  <a:close/>
                </a:path>
                <a:path w="2112009" h="646429">
                  <a:moveTo>
                    <a:pt x="393192" y="284988"/>
                  </a:moveTo>
                  <a:lnTo>
                    <a:pt x="379476" y="271272"/>
                  </a:lnTo>
                  <a:lnTo>
                    <a:pt x="364998" y="284988"/>
                  </a:lnTo>
                  <a:lnTo>
                    <a:pt x="378714" y="298704"/>
                  </a:lnTo>
                  <a:lnTo>
                    <a:pt x="393192" y="284988"/>
                  </a:lnTo>
                  <a:close/>
                </a:path>
                <a:path w="2112009" h="646429">
                  <a:moveTo>
                    <a:pt x="421386" y="257556"/>
                  </a:moveTo>
                  <a:lnTo>
                    <a:pt x="407670" y="243840"/>
                  </a:lnTo>
                  <a:lnTo>
                    <a:pt x="393192" y="257556"/>
                  </a:lnTo>
                  <a:lnTo>
                    <a:pt x="406908" y="271272"/>
                  </a:lnTo>
                  <a:lnTo>
                    <a:pt x="421386" y="257556"/>
                  </a:lnTo>
                  <a:close/>
                </a:path>
                <a:path w="2112009" h="646429">
                  <a:moveTo>
                    <a:pt x="449580" y="230124"/>
                  </a:moveTo>
                  <a:lnTo>
                    <a:pt x="435864" y="216408"/>
                  </a:lnTo>
                  <a:lnTo>
                    <a:pt x="421386" y="230124"/>
                  </a:lnTo>
                  <a:lnTo>
                    <a:pt x="435102" y="243840"/>
                  </a:lnTo>
                  <a:lnTo>
                    <a:pt x="449580" y="230124"/>
                  </a:lnTo>
                  <a:close/>
                </a:path>
                <a:path w="2112009" h="646429">
                  <a:moveTo>
                    <a:pt x="477774" y="202692"/>
                  </a:moveTo>
                  <a:lnTo>
                    <a:pt x="464058" y="188976"/>
                  </a:lnTo>
                  <a:lnTo>
                    <a:pt x="449580" y="202692"/>
                  </a:lnTo>
                  <a:lnTo>
                    <a:pt x="463296" y="216408"/>
                  </a:lnTo>
                  <a:lnTo>
                    <a:pt x="477774" y="202692"/>
                  </a:lnTo>
                  <a:close/>
                </a:path>
                <a:path w="2112009" h="646429">
                  <a:moveTo>
                    <a:pt x="505206" y="175260"/>
                  </a:moveTo>
                  <a:lnTo>
                    <a:pt x="491490" y="161544"/>
                  </a:lnTo>
                  <a:lnTo>
                    <a:pt x="477774" y="175260"/>
                  </a:lnTo>
                  <a:lnTo>
                    <a:pt x="491490" y="188976"/>
                  </a:lnTo>
                  <a:lnTo>
                    <a:pt x="505206" y="175260"/>
                  </a:lnTo>
                  <a:close/>
                </a:path>
                <a:path w="2112009" h="646429">
                  <a:moveTo>
                    <a:pt x="533400" y="147828"/>
                  </a:moveTo>
                  <a:lnTo>
                    <a:pt x="519684" y="134112"/>
                  </a:lnTo>
                  <a:lnTo>
                    <a:pt x="505968" y="147828"/>
                  </a:lnTo>
                  <a:lnTo>
                    <a:pt x="519684" y="161544"/>
                  </a:lnTo>
                  <a:lnTo>
                    <a:pt x="533400" y="147828"/>
                  </a:lnTo>
                  <a:close/>
                </a:path>
                <a:path w="2112009" h="646429">
                  <a:moveTo>
                    <a:pt x="561594" y="120396"/>
                  </a:moveTo>
                  <a:lnTo>
                    <a:pt x="547878" y="106680"/>
                  </a:lnTo>
                  <a:lnTo>
                    <a:pt x="534162" y="120396"/>
                  </a:lnTo>
                  <a:lnTo>
                    <a:pt x="547878" y="134112"/>
                  </a:lnTo>
                  <a:lnTo>
                    <a:pt x="561594" y="120396"/>
                  </a:lnTo>
                  <a:close/>
                </a:path>
                <a:path w="2112009" h="646429">
                  <a:moveTo>
                    <a:pt x="589788" y="92964"/>
                  </a:moveTo>
                  <a:lnTo>
                    <a:pt x="576072" y="79248"/>
                  </a:lnTo>
                  <a:lnTo>
                    <a:pt x="562356" y="92964"/>
                  </a:lnTo>
                  <a:lnTo>
                    <a:pt x="576072" y="106680"/>
                  </a:lnTo>
                  <a:lnTo>
                    <a:pt x="589788" y="92964"/>
                  </a:lnTo>
                  <a:close/>
                </a:path>
                <a:path w="2112009" h="646429">
                  <a:moveTo>
                    <a:pt x="617982" y="65532"/>
                  </a:moveTo>
                  <a:lnTo>
                    <a:pt x="604266" y="51816"/>
                  </a:lnTo>
                  <a:lnTo>
                    <a:pt x="590550" y="65532"/>
                  </a:lnTo>
                  <a:lnTo>
                    <a:pt x="604266" y="79248"/>
                  </a:lnTo>
                  <a:lnTo>
                    <a:pt x="617982" y="65532"/>
                  </a:lnTo>
                  <a:close/>
                </a:path>
                <a:path w="2112009" h="646429">
                  <a:moveTo>
                    <a:pt x="646176" y="38100"/>
                  </a:moveTo>
                  <a:lnTo>
                    <a:pt x="632460" y="24384"/>
                  </a:lnTo>
                  <a:lnTo>
                    <a:pt x="617982" y="38100"/>
                  </a:lnTo>
                  <a:lnTo>
                    <a:pt x="631698" y="51816"/>
                  </a:lnTo>
                  <a:lnTo>
                    <a:pt x="646176" y="38100"/>
                  </a:lnTo>
                  <a:close/>
                </a:path>
                <a:path w="2112009" h="646429">
                  <a:moveTo>
                    <a:pt x="683514" y="8382"/>
                  </a:moveTo>
                  <a:lnTo>
                    <a:pt x="665988" y="0"/>
                  </a:lnTo>
                  <a:lnTo>
                    <a:pt x="661670" y="9410"/>
                  </a:lnTo>
                  <a:lnTo>
                    <a:pt x="654558" y="2286"/>
                  </a:lnTo>
                  <a:lnTo>
                    <a:pt x="646176" y="10668"/>
                  </a:lnTo>
                  <a:lnTo>
                    <a:pt x="659892" y="24384"/>
                  </a:lnTo>
                  <a:lnTo>
                    <a:pt x="663511" y="20764"/>
                  </a:lnTo>
                  <a:lnTo>
                    <a:pt x="675894" y="25908"/>
                  </a:lnTo>
                  <a:lnTo>
                    <a:pt x="683514" y="8382"/>
                  </a:lnTo>
                  <a:close/>
                </a:path>
                <a:path w="2112009" h="646429">
                  <a:moveTo>
                    <a:pt x="719328" y="24384"/>
                  </a:moveTo>
                  <a:lnTo>
                    <a:pt x="701802" y="16002"/>
                  </a:lnTo>
                  <a:lnTo>
                    <a:pt x="693420" y="34290"/>
                  </a:lnTo>
                  <a:lnTo>
                    <a:pt x="711708" y="41910"/>
                  </a:lnTo>
                  <a:lnTo>
                    <a:pt x="719328" y="24384"/>
                  </a:lnTo>
                  <a:close/>
                </a:path>
                <a:path w="2112009" h="646429">
                  <a:moveTo>
                    <a:pt x="755142" y="40386"/>
                  </a:moveTo>
                  <a:lnTo>
                    <a:pt x="737616" y="32004"/>
                  </a:lnTo>
                  <a:lnTo>
                    <a:pt x="729234" y="50292"/>
                  </a:lnTo>
                  <a:lnTo>
                    <a:pt x="747522" y="57912"/>
                  </a:lnTo>
                  <a:lnTo>
                    <a:pt x="755142" y="40386"/>
                  </a:lnTo>
                  <a:close/>
                </a:path>
                <a:path w="2112009" h="646429">
                  <a:moveTo>
                    <a:pt x="790956" y="56388"/>
                  </a:moveTo>
                  <a:lnTo>
                    <a:pt x="773430" y="48006"/>
                  </a:lnTo>
                  <a:lnTo>
                    <a:pt x="765048" y="66294"/>
                  </a:lnTo>
                  <a:lnTo>
                    <a:pt x="783336" y="74676"/>
                  </a:lnTo>
                  <a:lnTo>
                    <a:pt x="790956" y="56388"/>
                  </a:lnTo>
                  <a:close/>
                </a:path>
                <a:path w="2112009" h="646429">
                  <a:moveTo>
                    <a:pt x="826770" y="72390"/>
                  </a:moveTo>
                  <a:lnTo>
                    <a:pt x="809244" y="64008"/>
                  </a:lnTo>
                  <a:lnTo>
                    <a:pt x="800862" y="82296"/>
                  </a:lnTo>
                  <a:lnTo>
                    <a:pt x="819150" y="90678"/>
                  </a:lnTo>
                  <a:lnTo>
                    <a:pt x="826770" y="72390"/>
                  </a:lnTo>
                  <a:close/>
                </a:path>
                <a:path w="2112009" h="646429">
                  <a:moveTo>
                    <a:pt x="863346" y="88392"/>
                  </a:moveTo>
                  <a:lnTo>
                    <a:pt x="845058" y="80010"/>
                  </a:lnTo>
                  <a:lnTo>
                    <a:pt x="836676" y="98298"/>
                  </a:lnTo>
                  <a:lnTo>
                    <a:pt x="854964" y="106680"/>
                  </a:lnTo>
                  <a:lnTo>
                    <a:pt x="863346" y="88392"/>
                  </a:lnTo>
                  <a:close/>
                </a:path>
                <a:path w="2112009" h="646429">
                  <a:moveTo>
                    <a:pt x="899160" y="104394"/>
                  </a:moveTo>
                  <a:lnTo>
                    <a:pt x="880872" y="96774"/>
                  </a:lnTo>
                  <a:lnTo>
                    <a:pt x="873252" y="114300"/>
                  </a:lnTo>
                  <a:lnTo>
                    <a:pt x="890778" y="122682"/>
                  </a:lnTo>
                  <a:lnTo>
                    <a:pt x="899160" y="104394"/>
                  </a:lnTo>
                  <a:close/>
                </a:path>
                <a:path w="2112009" h="646429">
                  <a:moveTo>
                    <a:pt x="934974" y="120396"/>
                  </a:moveTo>
                  <a:lnTo>
                    <a:pt x="916686" y="112776"/>
                  </a:lnTo>
                  <a:lnTo>
                    <a:pt x="909066" y="130302"/>
                  </a:lnTo>
                  <a:lnTo>
                    <a:pt x="926592" y="138684"/>
                  </a:lnTo>
                  <a:lnTo>
                    <a:pt x="934974" y="120396"/>
                  </a:lnTo>
                  <a:close/>
                </a:path>
                <a:path w="2112009" h="646429">
                  <a:moveTo>
                    <a:pt x="970788" y="136398"/>
                  </a:moveTo>
                  <a:lnTo>
                    <a:pt x="952500" y="128778"/>
                  </a:lnTo>
                  <a:lnTo>
                    <a:pt x="944880" y="146304"/>
                  </a:lnTo>
                  <a:lnTo>
                    <a:pt x="962406" y="154686"/>
                  </a:lnTo>
                  <a:lnTo>
                    <a:pt x="970788" y="136398"/>
                  </a:lnTo>
                  <a:close/>
                </a:path>
                <a:path w="2112009" h="646429">
                  <a:moveTo>
                    <a:pt x="1006602" y="152400"/>
                  </a:moveTo>
                  <a:lnTo>
                    <a:pt x="988314" y="144780"/>
                  </a:lnTo>
                  <a:lnTo>
                    <a:pt x="980694" y="162306"/>
                  </a:lnTo>
                  <a:lnTo>
                    <a:pt x="998220" y="170688"/>
                  </a:lnTo>
                  <a:lnTo>
                    <a:pt x="1006602" y="152400"/>
                  </a:lnTo>
                  <a:close/>
                </a:path>
                <a:path w="2112009" h="646429">
                  <a:moveTo>
                    <a:pt x="1042416" y="168402"/>
                  </a:moveTo>
                  <a:lnTo>
                    <a:pt x="1024128" y="160782"/>
                  </a:lnTo>
                  <a:lnTo>
                    <a:pt x="1016508" y="178308"/>
                  </a:lnTo>
                  <a:lnTo>
                    <a:pt x="1034034" y="186690"/>
                  </a:lnTo>
                  <a:lnTo>
                    <a:pt x="1042416" y="168402"/>
                  </a:lnTo>
                  <a:close/>
                </a:path>
                <a:path w="2112009" h="646429">
                  <a:moveTo>
                    <a:pt x="1078230" y="184404"/>
                  </a:moveTo>
                  <a:lnTo>
                    <a:pt x="1059942" y="176784"/>
                  </a:lnTo>
                  <a:lnTo>
                    <a:pt x="1052322" y="194310"/>
                  </a:lnTo>
                  <a:lnTo>
                    <a:pt x="1070610" y="202692"/>
                  </a:lnTo>
                  <a:lnTo>
                    <a:pt x="1078230" y="184404"/>
                  </a:lnTo>
                  <a:close/>
                </a:path>
                <a:path w="2112009" h="646429">
                  <a:moveTo>
                    <a:pt x="1114044" y="200406"/>
                  </a:moveTo>
                  <a:lnTo>
                    <a:pt x="1096518" y="192786"/>
                  </a:lnTo>
                  <a:lnTo>
                    <a:pt x="1088136" y="210312"/>
                  </a:lnTo>
                  <a:lnTo>
                    <a:pt x="1106424" y="218694"/>
                  </a:lnTo>
                  <a:lnTo>
                    <a:pt x="1114044" y="200406"/>
                  </a:lnTo>
                  <a:close/>
                </a:path>
                <a:path w="2112009" h="646429">
                  <a:moveTo>
                    <a:pt x="1149858" y="216408"/>
                  </a:moveTo>
                  <a:lnTo>
                    <a:pt x="1132332" y="208788"/>
                  </a:lnTo>
                  <a:lnTo>
                    <a:pt x="1123950" y="226314"/>
                  </a:lnTo>
                  <a:lnTo>
                    <a:pt x="1142238" y="234696"/>
                  </a:lnTo>
                  <a:lnTo>
                    <a:pt x="1149858" y="216408"/>
                  </a:lnTo>
                  <a:close/>
                </a:path>
                <a:path w="2112009" h="646429">
                  <a:moveTo>
                    <a:pt x="1185672" y="232410"/>
                  </a:moveTo>
                  <a:lnTo>
                    <a:pt x="1168146" y="224790"/>
                  </a:lnTo>
                  <a:lnTo>
                    <a:pt x="1159764" y="242316"/>
                  </a:lnTo>
                  <a:lnTo>
                    <a:pt x="1178052" y="250698"/>
                  </a:lnTo>
                  <a:lnTo>
                    <a:pt x="1185672" y="232410"/>
                  </a:lnTo>
                  <a:close/>
                </a:path>
                <a:path w="2112009" h="646429">
                  <a:moveTo>
                    <a:pt x="1221486" y="248412"/>
                  </a:moveTo>
                  <a:lnTo>
                    <a:pt x="1203960" y="240792"/>
                  </a:lnTo>
                  <a:lnTo>
                    <a:pt x="1195578" y="258318"/>
                  </a:lnTo>
                  <a:lnTo>
                    <a:pt x="1213866" y="266700"/>
                  </a:lnTo>
                  <a:lnTo>
                    <a:pt x="1221486" y="248412"/>
                  </a:lnTo>
                  <a:close/>
                </a:path>
                <a:path w="2112009" h="646429">
                  <a:moveTo>
                    <a:pt x="1257300" y="264414"/>
                  </a:moveTo>
                  <a:lnTo>
                    <a:pt x="1239774" y="256794"/>
                  </a:lnTo>
                  <a:lnTo>
                    <a:pt x="1231392" y="274320"/>
                  </a:lnTo>
                  <a:lnTo>
                    <a:pt x="1249680" y="282702"/>
                  </a:lnTo>
                  <a:lnTo>
                    <a:pt x="1257300" y="264414"/>
                  </a:lnTo>
                  <a:close/>
                </a:path>
                <a:path w="2112009" h="646429">
                  <a:moveTo>
                    <a:pt x="1293876" y="280416"/>
                  </a:moveTo>
                  <a:lnTo>
                    <a:pt x="1275588" y="272796"/>
                  </a:lnTo>
                  <a:lnTo>
                    <a:pt x="1267206" y="290322"/>
                  </a:lnTo>
                  <a:lnTo>
                    <a:pt x="1285494" y="298704"/>
                  </a:lnTo>
                  <a:lnTo>
                    <a:pt x="1293876" y="280416"/>
                  </a:lnTo>
                  <a:close/>
                </a:path>
                <a:path w="2112009" h="646429">
                  <a:moveTo>
                    <a:pt x="1329690" y="296418"/>
                  </a:moveTo>
                  <a:lnTo>
                    <a:pt x="1311402" y="288798"/>
                  </a:lnTo>
                  <a:lnTo>
                    <a:pt x="1303782" y="306324"/>
                  </a:lnTo>
                  <a:lnTo>
                    <a:pt x="1321308" y="314706"/>
                  </a:lnTo>
                  <a:lnTo>
                    <a:pt x="1329690" y="296418"/>
                  </a:lnTo>
                  <a:close/>
                </a:path>
                <a:path w="2112009" h="646429">
                  <a:moveTo>
                    <a:pt x="1365504" y="312420"/>
                  </a:moveTo>
                  <a:lnTo>
                    <a:pt x="1347216" y="304800"/>
                  </a:lnTo>
                  <a:lnTo>
                    <a:pt x="1339596" y="322326"/>
                  </a:lnTo>
                  <a:lnTo>
                    <a:pt x="1357122" y="330708"/>
                  </a:lnTo>
                  <a:lnTo>
                    <a:pt x="1365504" y="312420"/>
                  </a:lnTo>
                  <a:close/>
                </a:path>
                <a:path w="2112009" h="646429">
                  <a:moveTo>
                    <a:pt x="1401318" y="328422"/>
                  </a:moveTo>
                  <a:lnTo>
                    <a:pt x="1383030" y="320802"/>
                  </a:lnTo>
                  <a:lnTo>
                    <a:pt x="1375410" y="338328"/>
                  </a:lnTo>
                  <a:lnTo>
                    <a:pt x="1392936" y="346710"/>
                  </a:lnTo>
                  <a:lnTo>
                    <a:pt x="1401318" y="328422"/>
                  </a:lnTo>
                  <a:close/>
                </a:path>
                <a:path w="2112009" h="646429">
                  <a:moveTo>
                    <a:pt x="1437132" y="344424"/>
                  </a:moveTo>
                  <a:lnTo>
                    <a:pt x="1418844" y="336804"/>
                  </a:lnTo>
                  <a:lnTo>
                    <a:pt x="1411224" y="354330"/>
                  </a:lnTo>
                  <a:lnTo>
                    <a:pt x="1428750" y="362712"/>
                  </a:lnTo>
                  <a:lnTo>
                    <a:pt x="1437132" y="344424"/>
                  </a:lnTo>
                  <a:close/>
                </a:path>
                <a:path w="2112009" h="646429">
                  <a:moveTo>
                    <a:pt x="1472946" y="360426"/>
                  </a:moveTo>
                  <a:lnTo>
                    <a:pt x="1454658" y="352806"/>
                  </a:lnTo>
                  <a:lnTo>
                    <a:pt x="1447038" y="370332"/>
                  </a:lnTo>
                  <a:lnTo>
                    <a:pt x="1464564" y="378714"/>
                  </a:lnTo>
                  <a:lnTo>
                    <a:pt x="1472946" y="360426"/>
                  </a:lnTo>
                  <a:close/>
                </a:path>
                <a:path w="2112009" h="646429">
                  <a:moveTo>
                    <a:pt x="1508760" y="376428"/>
                  </a:moveTo>
                  <a:lnTo>
                    <a:pt x="1490472" y="368808"/>
                  </a:lnTo>
                  <a:lnTo>
                    <a:pt x="1482852" y="386334"/>
                  </a:lnTo>
                  <a:lnTo>
                    <a:pt x="1501140" y="394716"/>
                  </a:lnTo>
                  <a:lnTo>
                    <a:pt x="1508760" y="376428"/>
                  </a:lnTo>
                  <a:close/>
                </a:path>
                <a:path w="2112009" h="646429">
                  <a:moveTo>
                    <a:pt x="1544574" y="392430"/>
                  </a:moveTo>
                  <a:lnTo>
                    <a:pt x="1527048" y="384810"/>
                  </a:lnTo>
                  <a:lnTo>
                    <a:pt x="1518666" y="402336"/>
                  </a:lnTo>
                  <a:lnTo>
                    <a:pt x="1536954" y="410718"/>
                  </a:lnTo>
                  <a:lnTo>
                    <a:pt x="1544574" y="392430"/>
                  </a:lnTo>
                  <a:close/>
                </a:path>
                <a:path w="2112009" h="646429">
                  <a:moveTo>
                    <a:pt x="1580388" y="408432"/>
                  </a:moveTo>
                  <a:lnTo>
                    <a:pt x="1562862" y="400812"/>
                  </a:lnTo>
                  <a:lnTo>
                    <a:pt x="1554480" y="418338"/>
                  </a:lnTo>
                  <a:lnTo>
                    <a:pt x="1572768" y="426720"/>
                  </a:lnTo>
                  <a:lnTo>
                    <a:pt x="1580388" y="408432"/>
                  </a:lnTo>
                  <a:close/>
                </a:path>
                <a:path w="2112009" h="646429">
                  <a:moveTo>
                    <a:pt x="1616202" y="424434"/>
                  </a:moveTo>
                  <a:lnTo>
                    <a:pt x="1598676" y="416814"/>
                  </a:lnTo>
                  <a:lnTo>
                    <a:pt x="1590294" y="434340"/>
                  </a:lnTo>
                  <a:lnTo>
                    <a:pt x="1608582" y="442722"/>
                  </a:lnTo>
                  <a:lnTo>
                    <a:pt x="1616202" y="424434"/>
                  </a:lnTo>
                  <a:close/>
                </a:path>
                <a:path w="2112009" h="646429">
                  <a:moveTo>
                    <a:pt x="1652016" y="440436"/>
                  </a:moveTo>
                  <a:lnTo>
                    <a:pt x="1634490" y="432816"/>
                  </a:lnTo>
                  <a:lnTo>
                    <a:pt x="1626108" y="450342"/>
                  </a:lnTo>
                  <a:lnTo>
                    <a:pt x="1644396" y="458724"/>
                  </a:lnTo>
                  <a:lnTo>
                    <a:pt x="1652016" y="440436"/>
                  </a:lnTo>
                  <a:close/>
                </a:path>
                <a:path w="2112009" h="646429">
                  <a:moveTo>
                    <a:pt x="1687830" y="456438"/>
                  </a:moveTo>
                  <a:lnTo>
                    <a:pt x="1670304" y="448818"/>
                  </a:lnTo>
                  <a:lnTo>
                    <a:pt x="1661922" y="467106"/>
                  </a:lnTo>
                  <a:lnTo>
                    <a:pt x="1680210" y="474726"/>
                  </a:lnTo>
                  <a:lnTo>
                    <a:pt x="1687830" y="456438"/>
                  </a:lnTo>
                  <a:close/>
                </a:path>
                <a:path w="2112009" h="646429">
                  <a:moveTo>
                    <a:pt x="1724406" y="473202"/>
                  </a:moveTo>
                  <a:lnTo>
                    <a:pt x="1706118" y="464820"/>
                  </a:lnTo>
                  <a:lnTo>
                    <a:pt x="1697736" y="483108"/>
                  </a:lnTo>
                  <a:lnTo>
                    <a:pt x="1716024" y="490728"/>
                  </a:lnTo>
                  <a:lnTo>
                    <a:pt x="1724406" y="473202"/>
                  </a:lnTo>
                  <a:close/>
                </a:path>
                <a:path w="2112009" h="646429">
                  <a:moveTo>
                    <a:pt x="1760220" y="489204"/>
                  </a:moveTo>
                  <a:lnTo>
                    <a:pt x="1741932" y="480822"/>
                  </a:lnTo>
                  <a:lnTo>
                    <a:pt x="1734312" y="499110"/>
                  </a:lnTo>
                  <a:lnTo>
                    <a:pt x="1751838" y="506730"/>
                  </a:lnTo>
                  <a:lnTo>
                    <a:pt x="1760220" y="489204"/>
                  </a:lnTo>
                  <a:close/>
                </a:path>
                <a:path w="2112009" h="646429">
                  <a:moveTo>
                    <a:pt x="1796034" y="505206"/>
                  </a:moveTo>
                  <a:lnTo>
                    <a:pt x="1777746" y="496824"/>
                  </a:lnTo>
                  <a:lnTo>
                    <a:pt x="1770126" y="515112"/>
                  </a:lnTo>
                  <a:lnTo>
                    <a:pt x="1787652" y="522732"/>
                  </a:lnTo>
                  <a:lnTo>
                    <a:pt x="1796034" y="505206"/>
                  </a:lnTo>
                  <a:close/>
                </a:path>
                <a:path w="2112009" h="646429">
                  <a:moveTo>
                    <a:pt x="1831848" y="521208"/>
                  </a:moveTo>
                  <a:lnTo>
                    <a:pt x="1813560" y="512826"/>
                  </a:lnTo>
                  <a:lnTo>
                    <a:pt x="1805940" y="531114"/>
                  </a:lnTo>
                  <a:lnTo>
                    <a:pt x="1823466" y="538734"/>
                  </a:lnTo>
                  <a:lnTo>
                    <a:pt x="1831848" y="521208"/>
                  </a:lnTo>
                  <a:close/>
                </a:path>
                <a:path w="2112009" h="646429">
                  <a:moveTo>
                    <a:pt x="1867662" y="537210"/>
                  </a:moveTo>
                  <a:lnTo>
                    <a:pt x="1849374" y="528828"/>
                  </a:lnTo>
                  <a:lnTo>
                    <a:pt x="1841754" y="547116"/>
                  </a:lnTo>
                  <a:lnTo>
                    <a:pt x="1859280" y="554736"/>
                  </a:lnTo>
                  <a:lnTo>
                    <a:pt x="1867662" y="537210"/>
                  </a:lnTo>
                  <a:close/>
                </a:path>
                <a:path w="2112009" h="646429">
                  <a:moveTo>
                    <a:pt x="1903476" y="553212"/>
                  </a:moveTo>
                  <a:lnTo>
                    <a:pt x="1885188" y="544830"/>
                  </a:lnTo>
                  <a:lnTo>
                    <a:pt x="1877568" y="563118"/>
                  </a:lnTo>
                  <a:lnTo>
                    <a:pt x="1895094" y="570738"/>
                  </a:lnTo>
                  <a:lnTo>
                    <a:pt x="1903476" y="553212"/>
                  </a:lnTo>
                  <a:close/>
                </a:path>
                <a:path w="2112009" h="646429">
                  <a:moveTo>
                    <a:pt x="1939290" y="569214"/>
                  </a:moveTo>
                  <a:lnTo>
                    <a:pt x="1921002" y="560832"/>
                  </a:lnTo>
                  <a:lnTo>
                    <a:pt x="1913382" y="579120"/>
                  </a:lnTo>
                  <a:lnTo>
                    <a:pt x="1931670" y="586740"/>
                  </a:lnTo>
                  <a:lnTo>
                    <a:pt x="1939290" y="569214"/>
                  </a:lnTo>
                  <a:close/>
                </a:path>
                <a:path w="2112009" h="646429">
                  <a:moveTo>
                    <a:pt x="1975104" y="585216"/>
                  </a:moveTo>
                  <a:lnTo>
                    <a:pt x="1957578" y="576834"/>
                  </a:lnTo>
                  <a:lnTo>
                    <a:pt x="1949196" y="595122"/>
                  </a:lnTo>
                  <a:lnTo>
                    <a:pt x="1967484" y="602742"/>
                  </a:lnTo>
                  <a:lnTo>
                    <a:pt x="1975104" y="585216"/>
                  </a:lnTo>
                  <a:close/>
                </a:path>
                <a:path w="2112009" h="646429">
                  <a:moveTo>
                    <a:pt x="2010918" y="601218"/>
                  </a:moveTo>
                  <a:lnTo>
                    <a:pt x="1993392" y="592836"/>
                  </a:lnTo>
                  <a:lnTo>
                    <a:pt x="1985010" y="611124"/>
                  </a:lnTo>
                  <a:lnTo>
                    <a:pt x="2003298" y="618744"/>
                  </a:lnTo>
                  <a:lnTo>
                    <a:pt x="2010918" y="601218"/>
                  </a:lnTo>
                  <a:close/>
                </a:path>
                <a:path w="2112009" h="646429">
                  <a:moveTo>
                    <a:pt x="2046732" y="617220"/>
                  </a:moveTo>
                  <a:lnTo>
                    <a:pt x="2029206" y="608838"/>
                  </a:lnTo>
                  <a:lnTo>
                    <a:pt x="2020824" y="627126"/>
                  </a:lnTo>
                  <a:lnTo>
                    <a:pt x="2039112" y="634746"/>
                  </a:lnTo>
                  <a:lnTo>
                    <a:pt x="2046732" y="617220"/>
                  </a:lnTo>
                  <a:close/>
                </a:path>
                <a:path w="2112009" h="646429">
                  <a:moveTo>
                    <a:pt x="2082546" y="633222"/>
                  </a:moveTo>
                  <a:lnTo>
                    <a:pt x="2065020" y="624840"/>
                  </a:lnTo>
                  <a:lnTo>
                    <a:pt x="2056638" y="643128"/>
                  </a:lnTo>
                  <a:lnTo>
                    <a:pt x="2063953" y="646176"/>
                  </a:lnTo>
                  <a:lnTo>
                    <a:pt x="2076907" y="646176"/>
                  </a:lnTo>
                  <a:lnTo>
                    <a:pt x="2082546" y="633222"/>
                  </a:lnTo>
                  <a:close/>
                </a:path>
                <a:path w="2112009" h="646429">
                  <a:moveTo>
                    <a:pt x="2111984" y="646176"/>
                  </a:moveTo>
                  <a:lnTo>
                    <a:pt x="2100834" y="640842"/>
                  </a:lnTo>
                  <a:lnTo>
                    <a:pt x="2098382" y="646176"/>
                  </a:lnTo>
                  <a:lnTo>
                    <a:pt x="2111984" y="64617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015477" y="4112514"/>
              <a:ext cx="156972" cy="156210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7520355" y="4181855"/>
              <a:ext cx="2058670" cy="645795"/>
            </a:xfrm>
            <a:custGeom>
              <a:avLst/>
              <a:gdLst/>
              <a:ahLst/>
              <a:cxnLst/>
              <a:rect l="l" t="t" r="r" b="b"/>
              <a:pathLst>
                <a:path w="2058670" h="645795">
                  <a:moveTo>
                    <a:pt x="2058644" y="645414"/>
                  </a:moveTo>
                  <a:lnTo>
                    <a:pt x="972591" y="11836"/>
                  </a:lnTo>
                  <a:lnTo>
                    <a:pt x="971372" y="9906"/>
                  </a:lnTo>
                  <a:lnTo>
                    <a:pt x="970394" y="10553"/>
                  </a:lnTo>
                  <a:lnTo>
                    <a:pt x="952322" y="0"/>
                  </a:lnTo>
                  <a:lnTo>
                    <a:pt x="942416" y="16764"/>
                  </a:lnTo>
                  <a:lnTo>
                    <a:pt x="952169" y="22466"/>
                  </a:lnTo>
                  <a:lnTo>
                    <a:pt x="0" y="645414"/>
                  </a:lnTo>
                  <a:lnTo>
                    <a:pt x="36296" y="645414"/>
                  </a:lnTo>
                  <a:lnTo>
                    <a:pt x="971359" y="33655"/>
                  </a:lnTo>
                  <a:lnTo>
                    <a:pt x="2019998" y="645414"/>
                  </a:lnTo>
                  <a:lnTo>
                    <a:pt x="2058644" y="64541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418575" y="4112693"/>
              <a:ext cx="156209" cy="155520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9496500" y="4827270"/>
              <a:ext cx="231775" cy="100330"/>
            </a:xfrm>
            <a:custGeom>
              <a:avLst/>
              <a:gdLst/>
              <a:ahLst/>
              <a:cxnLst/>
              <a:rect l="l" t="t" r="r" b="b"/>
              <a:pathLst>
                <a:path w="231775" h="100329">
                  <a:moveTo>
                    <a:pt x="12960" y="0"/>
                  </a:moveTo>
                  <a:lnTo>
                    <a:pt x="0" y="0"/>
                  </a:lnTo>
                  <a:lnTo>
                    <a:pt x="10972" y="4571"/>
                  </a:lnTo>
                  <a:lnTo>
                    <a:pt x="12960" y="0"/>
                  </a:lnTo>
                  <a:close/>
                </a:path>
                <a:path w="231775" h="100329">
                  <a:moveTo>
                    <a:pt x="54406" y="3047"/>
                  </a:moveTo>
                  <a:lnTo>
                    <a:pt x="48033" y="0"/>
                  </a:lnTo>
                  <a:lnTo>
                    <a:pt x="34436" y="0"/>
                  </a:lnTo>
                  <a:lnTo>
                    <a:pt x="28498" y="12953"/>
                  </a:lnTo>
                  <a:lnTo>
                    <a:pt x="46786" y="20574"/>
                  </a:lnTo>
                  <a:lnTo>
                    <a:pt x="54406" y="3047"/>
                  </a:lnTo>
                  <a:close/>
                </a:path>
                <a:path w="231775" h="100329">
                  <a:moveTo>
                    <a:pt x="90982" y="19050"/>
                  </a:moveTo>
                  <a:lnTo>
                    <a:pt x="72694" y="10667"/>
                  </a:lnTo>
                  <a:lnTo>
                    <a:pt x="64312" y="28955"/>
                  </a:lnTo>
                  <a:lnTo>
                    <a:pt x="82600" y="36575"/>
                  </a:lnTo>
                  <a:lnTo>
                    <a:pt x="90982" y="19050"/>
                  </a:lnTo>
                  <a:close/>
                </a:path>
                <a:path w="231775" h="100329">
                  <a:moveTo>
                    <a:pt x="126796" y="35051"/>
                  </a:moveTo>
                  <a:lnTo>
                    <a:pt x="108508" y="26669"/>
                  </a:lnTo>
                  <a:lnTo>
                    <a:pt x="100888" y="44957"/>
                  </a:lnTo>
                  <a:lnTo>
                    <a:pt x="118414" y="52577"/>
                  </a:lnTo>
                  <a:lnTo>
                    <a:pt x="126796" y="35051"/>
                  </a:lnTo>
                  <a:close/>
                </a:path>
                <a:path w="231775" h="100329">
                  <a:moveTo>
                    <a:pt x="162610" y="51053"/>
                  </a:moveTo>
                  <a:lnTo>
                    <a:pt x="144322" y="42671"/>
                  </a:lnTo>
                  <a:lnTo>
                    <a:pt x="136702" y="60959"/>
                  </a:lnTo>
                  <a:lnTo>
                    <a:pt x="154228" y="68579"/>
                  </a:lnTo>
                  <a:lnTo>
                    <a:pt x="162610" y="51053"/>
                  </a:lnTo>
                  <a:close/>
                </a:path>
                <a:path w="231775" h="100329">
                  <a:moveTo>
                    <a:pt x="198424" y="67055"/>
                  </a:moveTo>
                  <a:lnTo>
                    <a:pt x="180136" y="58674"/>
                  </a:lnTo>
                  <a:lnTo>
                    <a:pt x="172516" y="76962"/>
                  </a:lnTo>
                  <a:lnTo>
                    <a:pt x="190042" y="84581"/>
                  </a:lnTo>
                  <a:lnTo>
                    <a:pt x="198424" y="67055"/>
                  </a:lnTo>
                  <a:close/>
                </a:path>
                <a:path w="231775" h="100329">
                  <a:moveTo>
                    <a:pt x="231190" y="81533"/>
                  </a:moveTo>
                  <a:lnTo>
                    <a:pt x="215950" y="74675"/>
                  </a:lnTo>
                  <a:lnTo>
                    <a:pt x="208330" y="92963"/>
                  </a:lnTo>
                  <a:lnTo>
                    <a:pt x="222808" y="99821"/>
                  </a:lnTo>
                  <a:lnTo>
                    <a:pt x="231190" y="8153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291577" y="4827270"/>
              <a:ext cx="163829" cy="147065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7244334" y="4827269"/>
              <a:ext cx="2475865" cy="197485"/>
            </a:xfrm>
            <a:custGeom>
              <a:avLst/>
              <a:gdLst/>
              <a:ahLst/>
              <a:cxnLst/>
              <a:rect l="l" t="t" r="r" b="b"/>
              <a:pathLst>
                <a:path w="2475865" h="197485">
                  <a:moveTo>
                    <a:pt x="312318" y="0"/>
                  </a:moveTo>
                  <a:lnTo>
                    <a:pt x="276021" y="0"/>
                  </a:lnTo>
                  <a:lnTo>
                    <a:pt x="0" y="180594"/>
                  </a:lnTo>
                  <a:lnTo>
                    <a:pt x="10668" y="197358"/>
                  </a:lnTo>
                  <a:lnTo>
                    <a:pt x="312318" y="0"/>
                  </a:lnTo>
                  <a:close/>
                </a:path>
                <a:path w="2475865" h="197485">
                  <a:moveTo>
                    <a:pt x="2475738" y="82296"/>
                  </a:moveTo>
                  <a:lnTo>
                    <a:pt x="2334666" y="0"/>
                  </a:lnTo>
                  <a:lnTo>
                    <a:pt x="2296020" y="0"/>
                  </a:lnTo>
                  <a:lnTo>
                    <a:pt x="2465832" y="99060"/>
                  </a:lnTo>
                  <a:lnTo>
                    <a:pt x="2475738" y="822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" name="object 3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636251" y="4830358"/>
              <a:ext cx="156972" cy="155739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190231" y="4928631"/>
              <a:ext cx="156972" cy="155820"/>
            </a:xfrm>
            <a:prstGeom prst="rect">
              <a:avLst/>
            </a:prstGeom>
          </p:spPr>
        </p:pic>
      </p:grpSp>
      <p:pic>
        <p:nvPicPr>
          <p:cNvPr id="36" name="object 36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1277874" y="3506723"/>
            <a:ext cx="4002023" cy="1010411"/>
          </a:xfrm>
          <a:prstGeom prst="rect">
            <a:avLst/>
          </a:prstGeom>
        </p:spPr>
      </p:pic>
      <p:sp>
        <p:nvSpPr>
          <p:cNvPr id="37" name="object 37"/>
          <p:cNvSpPr txBox="1"/>
          <p:nvPr/>
        </p:nvSpPr>
        <p:spPr>
          <a:xfrm>
            <a:off x="302006" y="4717157"/>
            <a:ext cx="6349365" cy="1209675"/>
          </a:xfrm>
          <a:prstGeom prst="rect">
            <a:avLst/>
          </a:prstGeom>
        </p:spPr>
        <p:txBody>
          <a:bodyPr vert="horz" wrap="square" lIns="0" tIns="163830" rIns="0" bIns="0" rtlCol="0">
            <a:spAutoFit/>
          </a:bodyPr>
          <a:lstStyle/>
          <a:p>
            <a:pPr marL="326390" indent="-313690">
              <a:lnSpc>
                <a:spcPct val="100000"/>
              </a:lnSpc>
              <a:spcBef>
                <a:spcPts val="1290"/>
              </a:spcBef>
              <a:buChar char="•"/>
              <a:tabLst>
                <a:tab pos="326390" algn="l"/>
              </a:tabLst>
            </a:pPr>
            <a:r>
              <a:rPr sz="3100" dirty="0">
                <a:latin typeface="Arial MT"/>
                <a:cs typeface="Arial MT"/>
              </a:rPr>
              <a:t>Keep</a:t>
            </a:r>
            <a:r>
              <a:rPr sz="3100" spc="-95" dirty="0">
                <a:latin typeface="Arial MT"/>
                <a:cs typeface="Arial MT"/>
              </a:rPr>
              <a:t> </a:t>
            </a:r>
            <a:r>
              <a:rPr sz="3100" dirty="0">
                <a:latin typeface="Arial MT"/>
                <a:cs typeface="Arial MT"/>
              </a:rPr>
              <a:t>vertex</a:t>
            </a:r>
            <a:r>
              <a:rPr sz="3100" spc="-85" dirty="0">
                <a:latin typeface="Arial MT"/>
                <a:cs typeface="Arial MT"/>
              </a:rPr>
              <a:t> </a:t>
            </a:r>
            <a:r>
              <a:rPr sz="3100" dirty="0">
                <a:latin typeface="Arial MT"/>
                <a:cs typeface="Arial MT"/>
              </a:rPr>
              <a:t>(approx.)</a:t>
            </a:r>
            <a:r>
              <a:rPr sz="3100" spc="-85" dirty="0">
                <a:latin typeface="Arial MT"/>
                <a:cs typeface="Arial MT"/>
              </a:rPr>
              <a:t> </a:t>
            </a:r>
            <a:r>
              <a:rPr sz="3100" dirty="0">
                <a:latin typeface="Arial MT"/>
                <a:cs typeface="Arial MT"/>
              </a:rPr>
              <a:t>on</a:t>
            </a:r>
            <a:r>
              <a:rPr sz="3100" spc="-80" dirty="0">
                <a:latin typeface="Arial MT"/>
                <a:cs typeface="Arial MT"/>
              </a:rPr>
              <a:t> </a:t>
            </a:r>
            <a:r>
              <a:rPr sz="3100" spc="-10" dirty="0">
                <a:latin typeface="Arial MT"/>
                <a:cs typeface="Arial MT"/>
              </a:rPr>
              <a:t>surface</a:t>
            </a:r>
            <a:endParaRPr sz="3100" dirty="0">
              <a:latin typeface="Arial MT"/>
              <a:cs typeface="Arial MT"/>
            </a:endParaRPr>
          </a:p>
          <a:p>
            <a:pPr marL="441959">
              <a:lnSpc>
                <a:spcPct val="100000"/>
              </a:lnSpc>
              <a:spcBef>
                <a:spcPts val="1105"/>
              </a:spcBef>
            </a:pPr>
            <a:r>
              <a:rPr sz="2750" dirty="0">
                <a:latin typeface="Arial MT"/>
                <a:cs typeface="Arial MT"/>
              </a:rPr>
              <a:t>–</a:t>
            </a:r>
            <a:r>
              <a:rPr sz="2750" spc="240" dirty="0">
                <a:latin typeface="Arial MT"/>
                <a:cs typeface="Arial MT"/>
              </a:rPr>
              <a:t> </a:t>
            </a:r>
            <a:r>
              <a:rPr sz="2750" dirty="0">
                <a:latin typeface="Arial MT"/>
                <a:cs typeface="Arial MT"/>
              </a:rPr>
              <a:t>Restrict</a:t>
            </a:r>
            <a:r>
              <a:rPr sz="2750" spc="60" dirty="0">
                <a:latin typeface="Arial MT"/>
                <a:cs typeface="Arial MT"/>
              </a:rPr>
              <a:t> </a:t>
            </a:r>
            <a:r>
              <a:rPr sz="2750" dirty="0">
                <a:latin typeface="Arial MT"/>
                <a:cs typeface="Arial MT"/>
              </a:rPr>
              <a:t>movement</a:t>
            </a:r>
            <a:r>
              <a:rPr sz="2750" spc="70" dirty="0">
                <a:latin typeface="Arial MT"/>
                <a:cs typeface="Arial MT"/>
              </a:rPr>
              <a:t> </a:t>
            </a:r>
            <a:r>
              <a:rPr sz="2750" dirty="0">
                <a:latin typeface="Arial MT"/>
                <a:cs typeface="Arial MT"/>
              </a:rPr>
              <a:t>to</a:t>
            </a:r>
            <a:r>
              <a:rPr sz="2750" spc="65" dirty="0">
                <a:latin typeface="Arial MT"/>
                <a:cs typeface="Arial MT"/>
              </a:rPr>
              <a:t> </a:t>
            </a:r>
            <a:r>
              <a:rPr sz="2750" dirty="0">
                <a:latin typeface="Arial MT"/>
                <a:cs typeface="Arial MT"/>
              </a:rPr>
              <a:t>tangent</a:t>
            </a:r>
            <a:r>
              <a:rPr sz="2750" spc="65" dirty="0">
                <a:latin typeface="Arial MT"/>
                <a:cs typeface="Arial MT"/>
              </a:rPr>
              <a:t> </a:t>
            </a:r>
            <a:r>
              <a:rPr sz="2750" spc="-10" dirty="0">
                <a:latin typeface="Arial MT"/>
                <a:cs typeface="Arial MT"/>
              </a:rPr>
              <a:t>plane</a:t>
            </a:r>
            <a:endParaRPr sz="2750" dirty="0">
              <a:latin typeface="Arial MT"/>
              <a:cs typeface="Arial MT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8413242" y="5250941"/>
            <a:ext cx="147955" cy="422275"/>
          </a:xfrm>
          <a:custGeom>
            <a:avLst/>
            <a:gdLst/>
            <a:ahLst/>
            <a:cxnLst/>
            <a:rect l="l" t="t" r="r" b="b"/>
            <a:pathLst>
              <a:path w="147954" h="422275">
                <a:moveTo>
                  <a:pt x="73913" y="323850"/>
                </a:moveTo>
                <a:lnTo>
                  <a:pt x="0" y="275082"/>
                </a:lnTo>
                <a:lnTo>
                  <a:pt x="49529" y="373631"/>
                </a:lnTo>
                <a:lnTo>
                  <a:pt x="49529" y="323850"/>
                </a:lnTo>
                <a:lnTo>
                  <a:pt x="73913" y="323850"/>
                </a:lnTo>
                <a:close/>
              </a:path>
              <a:path w="147954" h="422275">
                <a:moveTo>
                  <a:pt x="98298" y="307761"/>
                </a:moveTo>
                <a:lnTo>
                  <a:pt x="98298" y="0"/>
                </a:lnTo>
                <a:lnTo>
                  <a:pt x="49529" y="0"/>
                </a:lnTo>
                <a:lnTo>
                  <a:pt x="49529" y="307761"/>
                </a:lnTo>
                <a:lnTo>
                  <a:pt x="73913" y="323850"/>
                </a:lnTo>
                <a:lnTo>
                  <a:pt x="98298" y="307761"/>
                </a:lnTo>
                <a:close/>
              </a:path>
              <a:path w="147954" h="422275">
                <a:moveTo>
                  <a:pt x="98298" y="373631"/>
                </a:moveTo>
                <a:lnTo>
                  <a:pt x="98298" y="323850"/>
                </a:lnTo>
                <a:lnTo>
                  <a:pt x="49529" y="323850"/>
                </a:lnTo>
                <a:lnTo>
                  <a:pt x="49529" y="373631"/>
                </a:lnTo>
                <a:lnTo>
                  <a:pt x="73913" y="422148"/>
                </a:lnTo>
                <a:lnTo>
                  <a:pt x="98298" y="373631"/>
                </a:lnTo>
                <a:close/>
              </a:path>
              <a:path w="147954" h="422275">
                <a:moveTo>
                  <a:pt x="147827" y="275082"/>
                </a:moveTo>
                <a:lnTo>
                  <a:pt x="73913" y="323850"/>
                </a:lnTo>
                <a:lnTo>
                  <a:pt x="98298" y="323850"/>
                </a:lnTo>
                <a:lnTo>
                  <a:pt x="98298" y="373631"/>
                </a:lnTo>
                <a:lnTo>
                  <a:pt x="147827" y="27508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8676385" y="5240527"/>
            <a:ext cx="734060" cy="3079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850" spc="-10" dirty="0">
                <a:latin typeface="Arial MT"/>
                <a:cs typeface="Arial MT"/>
              </a:rPr>
              <a:t>project</a:t>
            </a:r>
            <a:endParaRPr sz="1850">
              <a:latin typeface="Arial MT"/>
              <a:cs typeface="Arial MT"/>
            </a:endParaRPr>
          </a:p>
        </p:txBody>
      </p:sp>
      <p:grpSp>
        <p:nvGrpSpPr>
          <p:cNvPr id="40" name="object 40"/>
          <p:cNvGrpSpPr/>
          <p:nvPr/>
        </p:nvGrpSpPr>
        <p:grpSpPr>
          <a:xfrm>
            <a:off x="19878" y="5982389"/>
            <a:ext cx="10058400" cy="1053465"/>
            <a:chOff x="380" y="5769864"/>
            <a:chExt cx="10058400" cy="1053465"/>
          </a:xfrm>
        </p:grpSpPr>
        <p:sp>
          <p:nvSpPr>
            <p:cNvPr id="41" name="object 41"/>
            <p:cNvSpPr/>
            <p:nvPr/>
          </p:nvSpPr>
          <p:spPr>
            <a:xfrm>
              <a:off x="380" y="5769864"/>
              <a:ext cx="10058400" cy="942975"/>
            </a:xfrm>
            <a:custGeom>
              <a:avLst/>
              <a:gdLst/>
              <a:ahLst/>
              <a:cxnLst/>
              <a:rect l="l" t="t" r="r" b="b"/>
              <a:pathLst>
                <a:path w="10058400" h="942975">
                  <a:moveTo>
                    <a:pt x="10058019" y="942594"/>
                  </a:moveTo>
                  <a:lnTo>
                    <a:pt x="10058019" y="0"/>
                  </a:lnTo>
                  <a:lnTo>
                    <a:pt x="0" y="0"/>
                  </a:lnTo>
                  <a:lnTo>
                    <a:pt x="0" y="942594"/>
                  </a:lnTo>
                  <a:lnTo>
                    <a:pt x="10058019" y="94259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7291578" y="5919978"/>
              <a:ext cx="2436495" cy="792480"/>
            </a:xfrm>
            <a:custGeom>
              <a:avLst/>
              <a:gdLst/>
              <a:ahLst/>
              <a:cxnLst/>
              <a:rect l="l" t="t" r="r" b="b"/>
              <a:pathLst>
                <a:path w="2436495" h="792479">
                  <a:moveTo>
                    <a:pt x="28194" y="778764"/>
                  </a:moveTo>
                  <a:lnTo>
                    <a:pt x="14478" y="765048"/>
                  </a:lnTo>
                  <a:lnTo>
                    <a:pt x="0" y="778764"/>
                  </a:lnTo>
                  <a:lnTo>
                    <a:pt x="13716" y="792480"/>
                  </a:lnTo>
                  <a:lnTo>
                    <a:pt x="28194" y="778764"/>
                  </a:lnTo>
                  <a:close/>
                </a:path>
                <a:path w="2436495" h="792479">
                  <a:moveTo>
                    <a:pt x="56388" y="751332"/>
                  </a:moveTo>
                  <a:lnTo>
                    <a:pt x="42672" y="737616"/>
                  </a:lnTo>
                  <a:lnTo>
                    <a:pt x="28194" y="751332"/>
                  </a:lnTo>
                  <a:lnTo>
                    <a:pt x="41910" y="765048"/>
                  </a:lnTo>
                  <a:lnTo>
                    <a:pt x="56388" y="751332"/>
                  </a:lnTo>
                  <a:close/>
                </a:path>
                <a:path w="2436495" h="792479">
                  <a:moveTo>
                    <a:pt x="83820" y="723900"/>
                  </a:moveTo>
                  <a:lnTo>
                    <a:pt x="70104" y="710184"/>
                  </a:lnTo>
                  <a:lnTo>
                    <a:pt x="56388" y="723900"/>
                  </a:lnTo>
                  <a:lnTo>
                    <a:pt x="70104" y="737616"/>
                  </a:lnTo>
                  <a:lnTo>
                    <a:pt x="83820" y="723900"/>
                  </a:lnTo>
                  <a:close/>
                </a:path>
                <a:path w="2436495" h="792479">
                  <a:moveTo>
                    <a:pt x="112014" y="696468"/>
                  </a:moveTo>
                  <a:lnTo>
                    <a:pt x="98298" y="682752"/>
                  </a:lnTo>
                  <a:lnTo>
                    <a:pt x="84582" y="696468"/>
                  </a:lnTo>
                  <a:lnTo>
                    <a:pt x="98298" y="710184"/>
                  </a:lnTo>
                  <a:lnTo>
                    <a:pt x="112014" y="696468"/>
                  </a:lnTo>
                  <a:close/>
                </a:path>
                <a:path w="2436495" h="792479">
                  <a:moveTo>
                    <a:pt x="140208" y="669036"/>
                  </a:moveTo>
                  <a:lnTo>
                    <a:pt x="126492" y="655320"/>
                  </a:lnTo>
                  <a:lnTo>
                    <a:pt x="112776" y="669036"/>
                  </a:lnTo>
                  <a:lnTo>
                    <a:pt x="126492" y="682752"/>
                  </a:lnTo>
                  <a:lnTo>
                    <a:pt x="140208" y="669036"/>
                  </a:lnTo>
                  <a:close/>
                </a:path>
                <a:path w="2436495" h="792479">
                  <a:moveTo>
                    <a:pt x="168402" y="641604"/>
                  </a:moveTo>
                  <a:lnTo>
                    <a:pt x="154686" y="627888"/>
                  </a:lnTo>
                  <a:lnTo>
                    <a:pt x="140970" y="641604"/>
                  </a:lnTo>
                  <a:lnTo>
                    <a:pt x="154686" y="655320"/>
                  </a:lnTo>
                  <a:lnTo>
                    <a:pt x="168402" y="641604"/>
                  </a:lnTo>
                  <a:close/>
                </a:path>
                <a:path w="2436495" h="792479">
                  <a:moveTo>
                    <a:pt x="196596" y="614172"/>
                  </a:moveTo>
                  <a:lnTo>
                    <a:pt x="182880" y="600456"/>
                  </a:lnTo>
                  <a:lnTo>
                    <a:pt x="169164" y="614172"/>
                  </a:lnTo>
                  <a:lnTo>
                    <a:pt x="182880" y="627888"/>
                  </a:lnTo>
                  <a:lnTo>
                    <a:pt x="196596" y="614172"/>
                  </a:lnTo>
                  <a:close/>
                </a:path>
                <a:path w="2436495" h="792479">
                  <a:moveTo>
                    <a:pt x="224790" y="586740"/>
                  </a:moveTo>
                  <a:lnTo>
                    <a:pt x="211074" y="573024"/>
                  </a:lnTo>
                  <a:lnTo>
                    <a:pt x="196596" y="586740"/>
                  </a:lnTo>
                  <a:lnTo>
                    <a:pt x="210312" y="600456"/>
                  </a:lnTo>
                  <a:lnTo>
                    <a:pt x="224790" y="586740"/>
                  </a:lnTo>
                  <a:close/>
                </a:path>
                <a:path w="2436495" h="792479">
                  <a:moveTo>
                    <a:pt x="252984" y="559308"/>
                  </a:moveTo>
                  <a:lnTo>
                    <a:pt x="239268" y="545592"/>
                  </a:lnTo>
                  <a:lnTo>
                    <a:pt x="224790" y="559308"/>
                  </a:lnTo>
                  <a:lnTo>
                    <a:pt x="238506" y="573024"/>
                  </a:lnTo>
                  <a:lnTo>
                    <a:pt x="252984" y="559308"/>
                  </a:lnTo>
                  <a:close/>
                </a:path>
                <a:path w="2436495" h="792479">
                  <a:moveTo>
                    <a:pt x="281178" y="531876"/>
                  </a:moveTo>
                  <a:lnTo>
                    <a:pt x="267462" y="518160"/>
                  </a:lnTo>
                  <a:lnTo>
                    <a:pt x="252984" y="531876"/>
                  </a:lnTo>
                  <a:lnTo>
                    <a:pt x="266700" y="545592"/>
                  </a:lnTo>
                  <a:lnTo>
                    <a:pt x="281178" y="531876"/>
                  </a:lnTo>
                  <a:close/>
                </a:path>
                <a:path w="2436495" h="792479">
                  <a:moveTo>
                    <a:pt x="309372" y="504444"/>
                  </a:moveTo>
                  <a:lnTo>
                    <a:pt x="295656" y="490728"/>
                  </a:lnTo>
                  <a:lnTo>
                    <a:pt x="281178" y="504444"/>
                  </a:lnTo>
                  <a:lnTo>
                    <a:pt x="294894" y="518160"/>
                  </a:lnTo>
                  <a:lnTo>
                    <a:pt x="309372" y="504444"/>
                  </a:lnTo>
                  <a:close/>
                </a:path>
                <a:path w="2436495" h="792479">
                  <a:moveTo>
                    <a:pt x="337566" y="477012"/>
                  </a:moveTo>
                  <a:lnTo>
                    <a:pt x="323850" y="463296"/>
                  </a:lnTo>
                  <a:lnTo>
                    <a:pt x="309372" y="477012"/>
                  </a:lnTo>
                  <a:lnTo>
                    <a:pt x="323088" y="490728"/>
                  </a:lnTo>
                  <a:lnTo>
                    <a:pt x="337566" y="477012"/>
                  </a:lnTo>
                  <a:close/>
                </a:path>
                <a:path w="2436495" h="792479">
                  <a:moveTo>
                    <a:pt x="364998" y="449580"/>
                  </a:moveTo>
                  <a:lnTo>
                    <a:pt x="351282" y="435864"/>
                  </a:lnTo>
                  <a:lnTo>
                    <a:pt x="337566" y="449580"/>
                  </a:lnTo>
                  <a:lnTo>
                    <a:pt x="351282" y="463296"/>
                  </a:lnTo>
                  <a:lnTo>
                    <a:pt x="364998" y="449580"/>
                  </a:lnTo>
                  <a:close/>
                </a:path>
                <a:path w="2436495" h="792479">
                  <a:moveTo>
                    <a:pt x="393192" y="422148"/>
                  </a:moveTo>
                  <a:lnTo>
                    <a:pt x="379476" y="408432"/>
                  </a:lnTo>
                  <a:lnTo>
                    <a:pt x="365760" y="422148"/>
                  </a:lnTo>
                  <a:lnTo>
                    <a:pt x="379476" y="435864"/>
                  </a:lnTo>
                  <a:lnTo>
                    <a:pt x="393192" y="422148"/>
                  </a:lnTo>
                  <a:close/>
                </a:path>
                <a:path w="2436495" h="792479">
                  <a:moveTo>
                    <a:pt x="421386" y="394716"/>
                  </a:moveTo>
                  <a:lnTo>
                    <a:pt x="407670" y="380238"/>
                  </a:lnTo>
                  <a:lnTo>
                    <a:pt x="393954" y="394716"/>
                  </a:lnTo>
                  <a:lnTo>
                    <a:pt x="407670" y="408432"/>
                  </a:lnTo>
                  <a:lnTo>
                    <a:pt x="421386" y="394716"/>
                  </a:lnTo>
                  <a:close/>
                </a:path>
                <a:path w="2436495" h="792479">
                  <a:moveTo>
                    <a:pt x="449580" y="367284"/>
                  </a:moveTo>
                  <a:lnTo>
                    <a:pt x="435864" y="352806"/>
                  </a:lnTo>
                  <a:lnTo>
                    <a:pt x="422148" y="366522"/>
                  </a:lnTo>
                  <a:lnTo>
                    <a:pt x="435864" y="381000"/>
                  </a:lnTo>
                  <a:lnTo>
                    <a:pt x="449580" y="367284"/>
                  </a:lnTo>
                  <a:close/>
                </a:path>
                <a:path w="2436495" h="792479">
                  <a:moveTo>
                    <a:pt x="477774" y="339852"/>
                  </a:moveTo>
                  <a:lnTo>
                    <a:pt x="464058" y="325374"/>
                  </a:lnTo>
                  <a:lnTo>
                    <a:pt x="450342" y="339090"/>
                  </a:lnTo>
                  <a:lnTo>
                    <a:pt x="464058" y="353568"/>
                  </a:lnTo>
                  <a:lnTo>
                    <a:pt x="477774" y="339852"/>
                  </a:lnTo>
                  <a:close/>
                </a:path>
                <a:path w="2436495" h="792479">
                  <a:moveTo>
                    <a:pt x="505968" y="312420"/>
                  </a:moveTo>
                  <a:lnTo>
                    <a:pt x="492252" y="297942"/>
                  </a:lnTo>
                  <a:lnTo>
                    <a:pt x="477774" y="311658"/>
                  </a:lnTo>
                  <a:lnTo>
                    <a:pt x="491490" y="326136"/>
                  </a:lnTo>
                  <a:lnTo>
                    <a:pt x="505968" y="312420"/>
                  </a:lnTo>
                  <a:close/>
                </a:path>
                <a:path w="2436495" h="792479">
                  <a:moveTo>
                    <a:pt x="534162" y="284988"/>
                  </a:moveTo>
                  <a:lnTo>
                    <a:pt x="520446" y="270510"/>
                  </a:lnTo>
                  <a:lnTo>
                    <a:pt x="505968" y="284226"/>
                  </a:lnTo>
                  <a:lnTo>
                    <a:pt x="519684" y="298704"/>
                  </a:lnTo>
                  <a:lnTo>
                    <a:pt x="534162" y="284988"/>
                  </a:lnTo>
                  <a:close/>
                </a:path>
                <a:path w="2436495" h="792479">
                  <a:moveTo>
                    <a:pt x="562356" y="257556"/>
                  </a:moveTo>
                  <a:lnTo>
                    <a:pt x="548640" y="243078"/>
                  </a:lnTo>
                  <a:lnTo>
                    <a:pt x="534162" y="256794"/>
                  </a:lnTo>
                  <a:lnTo>
                    <a:pt x="547878" y="271272"/>
                  </a:lnTo>
                  <a:lnTo>
                    <a:pt x="562356" y="257556"/>
                  </a:lnTo>
                  <a:close/>
                </a:path>
                <a:path w="2436495" h="792479">
                  <a:moveTo>
                    <a:pt x="590550" y="230124"/>
                  </a:moveTo>
                  <a:lnTo>
                    <a:pt x="576834" y="215646"/>
                  </a:lnTo>
                  <a:lnTo>
                    <a:pt x="562356" y="229362"/>
                  </a:lnTo>
                  <a:lnTo>
                    <a:pt x="576072" y="243840"/>
                  </a:lnTo>
                  <a:lnTo>
                    <a:pt x="590550" y="230124"/>
                  </a:lnTo>
                  <a:close/>
                </a:path>
                <a:path w="2436495" h="792479">
                  <a:moveTo>
                    <a:pt x="618744" y="202692"/>
                  </a:moveTo>
                  <a:lnTo>
                    <a:pt x="605028" y="188214"/>
                  </a:lnTo>
                  <a:lnTo>
                    <a:pt x="590550" y="201930"/>
                  </a:lnTo>
                  <a:lnTo>
                    <a:pt x="604266" y="216408"/>
                  </a:lnTo>
                  <a:lnTo>
                    <a:pt x="618744" y="202692"/>
                  </a:lnTo>
                  <a:close/>
                </a:path>
                <a:path w="2436495" h="792479">
                  <a:moveTo>
                    <a:pt x="646176" y="175260"/>
                  </a:moveTo>
                  <a:lnTo>
                    <a:pt x="632460" y="160782"/>
                  </a:lnTo>
                  <a:lnTo>
                    <a:pt x="618744" y="174498"/>
                  </a:lnTo>
                  <a:lnTo>
                    <a:pt x="632460" y="188976"/>
                  </a:lnTo>
                  <a:lnTo>
                    <a:pt x="646176" y="175260"/>
                  </a:lnTo>
                  <a:close/>
                </a:path>
                <a:path w="2436495" h="792479">
                  <a:moveTo>
                    <a:pt x="674370" y="147828"/>
                  </a:moveTo>
                  <a:lnTo>
                    <a:pt x="660654" y="133350"/>
                  </a:lnTo>
                  <a:lnTo>
                    <a:pt x="646938" y="147066"/>
                  </a:lnTo>
                  <a:lnTo>
                    <a:pt x="660654" y="161544"/>
                  </a:lnTo>
                  <a:lnTo>
                    <a:pt x="674370" y="147828"/>
                  </a:lnTo>
                  <a:close/>
                </a:path>
                <a:path w="2436495" h="792479">
                  <a:moveTo>
                    <a:pt x="702564" y="120396"/>
                  </a:moveTo>
                  <a:lnTo>
                    <a:pt x="688848" y="105918"/>
                  </a:lnTo>
                  <a:lnTo>
                    <a:pt x="675132" y="119634"/>
                  </a:lnTo>
                  <a:lnTo>
                    <a:pt x="688848" y="134112"/>
                  </a:lnTo>
                  <a:lnTo>
                    <a:pt x="702564" y="120396"/>
                  </a:lnTo>
                  <a:close/>
                </a:path>
                <a:path w="2436495" h="792479">
                  <a:moveTo>
                    <a:pt x="730758" y="92964"/>
                  </a:moveTo>
                  <a:lnTo>
                    <a:pt x="717042" y="78486"/>
                  </a:lnTo>
                  <a:lnTo>
                    <a:pt x="703326" y="92202"/>
                  </a:lnTo>
                  <a:lnTo>
                    <a:pt x="717042" y="106680"/>
                  </a:lnTo>
                  <a:lnTo>
                    <a:pt x="730758" y="92964"/>
                  </a:lnTo>
                  <a:close/>
                </a:path>
                <a:path w="2436495" h="792479">
                  <a:moveTo>
                    <a:pt x="758952" y="65532"/>
                  </a:moveTo>
                  <a:lnTo>
                    <a:pt x="745236" y="51054"/>
                  </a:lnTo>
                  <a:lnTo>
                    <a:pt x="731520" y="64770"/>
                  </a:lnTo>
                  <a:lnTo>
                    <a:pt x="745236" y="79248"/>
                  </a:lnTo>
                  <a:lnTo>
                    <a:pt x="758952" y="65532"/>
                  </a:lnTo>
                  <a:close/>
                </a:path>
                <a:path w="2436495" h="792479">
                  <a:moveTo>
                    <a:pt x="787146" y="38100"/>
                  </a:moveTo>
                  <a:lnTo>
                    <a:pt x="773430" y="23622"/>
                  </a:lnTo>
                  <a:lnTo>
                    <a:pt x="758952" y="37338"/>
                  </a:lnTo>
                  <a:lnTo>
                    <a:pt x="772668" y="51816"/>
                  </a:lnTo>
                  <a:lnTo>
                    <a:pt x="787146" y="38100"/>
                  </a:lnTo>
                  <a:close/>
                </a:path>
                <a:path w="2436495" h="792479">
                  <a:moveTo>
                    <a:pt x="824484" y="8382"/>
                  </a:moveTo>
                  <a:lnTo>
                    <a:pt x="806958" y="0"/>
                  </a:lnTo>
                  <a:lnTo>
                    <a:pt x="802640" y="9410"/>
                  </a:lnTo>
                  <a:lnTo>
                    <a:pt x="795528" y="2286"/>
                  </a:lnTo>
                  <a:lnTo>
                    <a:pt x="787146" y="9906"/>
                  </a:lnTo>
                  <a:lnTo>
                    <a:pt x="800862" y="24384"/>
                  </a:lnTo>
                  <a:lnTo>
                    <a:pt x="804481" y="20764"/>
                  </a:lnTo>
                  <a:lnTo>
                    <a:pt x="816864" y="25908"/>
                  </a:lnTo>
                  <a:lnTo>
                    <a:pt x="824484" y="8382"/>
                  </a:lnTo>
                  <a:close/>
                </a:path>
                <a:path w="2436495" h="792479">
                  <a:moveTo>
                    <a:pt x="860298" y="24384"/>
                  </a:moveTo>
                  <a:lnTo>
                    <a:pt x="842772" y="16002"/>
                  </a:lnTo>
                  <a:lnTo>
                    <a:pt x="834390" y="34290"/>
                  </a:lnTo>
                  <a:lnTo>
                    <a:pt x="852678" y="41910"/>
                  </a:lnTo>
                  <a:lnTo>
                    <a:pt x="860298" y="24384"/>
                  </a:lnTo>
                  <a:close/>
                </a:path>
                <a:path w="2436495" h="792479">
                  <a:moveTo>
                    <a:pt x="896112" y="40386"/>
                  </a:moveTo>
                  <a:lnTo>
                    <a:pt x="878586" y="32004"/>
                  </a:lnTo>
                  <a:lnTo>
                    <a:pt x="870204" y="50292"/>
                  </a:lnTo>
                  <a:lnTo>
                    <a:pt x="888492" y="57912"/>
                  </a:lnTo>
                  <a:lnTo>
                    <a:pt x="896112" y="40386"/>
                  </a:lnTo>
                  <a:close/>
                </a:path>
                <a:path w="2436495" h="792479">
                  <a:moveTo>
                    <a:pt x="931926" y="56388"/>
                  </a:moveTo>
                  <a:lnTo>
                    <a:pt x="914400" y="48006"/>
                  </a:lnTo>
                  <a:lnTo>
                    <a:pt x="906018" y="66294"/>
                  </a:lnTo>
                  <a:lnTo>
                    <a:pt x="924306" y="73914"/>
                  </a:lnTo>
                  <a:lnTo>
                    <a:pt x="931926" y="56388"/>
                  </a:lnTo>
                  <a:close/>
                </a:path>
                <a:path w="2436495" h="792479">
                  <a:moveTo>
                    <a:pt x="967740" y="72390"/>
                  </a:moveTo>
                  <a:lnTo>
                    <a:pt x="950214" y="64008"/>
                  </a:lnTo>
                  <a:lnTo>
                    <a:pt x="941832" y="82296"/>
                  </a:lnTo>
                  <a:lnTo>
                    <a:pt x="960120" y="89916"/>
                  </a:lnTo>
                  <a:lnTo>
                    <a:pt x="967740" y="72390"/>
                  </a:lnTo>
                  <a:close/>
                </a:path>
                <a:path w="2436495" h="792479">
                  <a:moveTo>
                    <a:pt x="1004316" y="88392"/>
                  </a:moveTo>
                  <a:lnTo>
                    <a:pt x="986028" y="80010"/>
                  </a:lnTo>
                  <a:lnTo>
                    <a:pt x="977646" y="98298"/>
                  </a:lnTo>
                  <a:lnTo>
                    <a:pt x="995934" y="105918"/>
                  </a:lnTo>
                  <a:lnTo>
                    <a:pt x="1004316" y="88392"/>
                  </a:lnTo>
                  <a:close/>
                </a:path>
                <a:path w="2436495" h="792479">
                  <a:moveTo>
                    <a:pt x="1040130" y="104394"/>
                  </a:moveTo>
                  <a:lnTo>
                    <a:pt x="1021842" y="96012"/>
                  </a:lnTo>
                  <a:lnTo>
                    <a:pt x="1014222" y="114300"/>
                  </a:lnTo>
                  <a:lnTo>
                    <a:pt x="1031748" y="121920"/>
                  </a:lnTo>
                  <a:lnTo>
                    <a:pt x="1040130" y="104394"/>
                  </a:lnTo>
                  <a:close/>
                </a:path>
                <a:path w="2436495" h="792479">
                  <a:moveTo>
                    <a:pt x="1075944" y="120396"/>
                  </a:moveTo>
                  <a:lnTo>
                    <a:pt x="1057656" y="112014"/>
                  </a:lnTo>
                  <a:lnTo>
                    <a:pt x="1050036" y="130302"/>
                  </a:lnTo>
                  <a:lnTo>
                    <a:pt x="1067562" y="137922"/>
                  </a:lnTo>
                  <a:lnTo>
                    <a:pt x="1075944" y="120396"/>
                  </a:lnTo>
                  <a:close/>
                </a:path>
                <a:path w="2436495" h="792479">
                  <a:moveTo>
                    <a:pt x="1111758" y="136398"/>
                  </a:moveTo>
                  <a:lnTo>
                    <a:pt x="1093470" y="128016"/>
                  </a:lnTo>
                  <a:lnTo>
                    <a:pt x="1085850" y="146304"/>
                  </a:lnTo>
                  <a:lnTo>
                    <a:pt x="1103376" y="153924"/>
                  </a:lnTo>
                  <a:lnTo>
                    <a:pt x="1111758" y="136398"/>
                  </a:lnTo>
                  <a:close/>
                </a:path>
                <a:path w="2436495" h="792479">
                  <a:moveTo>
                    <a:pt x="1147572" y="152400"/>
                  </a:moveTo>
                  <a:lnTo>
                    <a:pt x="1129284" y="144018"/>
                  </a:lnTo>
                  <a:lnTo>
                    <a:pt x="1121664" y="162306"/>
                  </a:lnTo>
                  <a:lnTo>
                    <a:pt x="1139190" y="169926"/>
                  </a:lnTo>
                  <a:lnTo>
                    <a:pt x="1147572" y="152400"/>
                  </a:lnTo>
                  <a:close/>
                </a:path>
                <a:path w="2436495" h="792479">
                  <a:moveTo>
                    <a:pt x="1183386" y="168402"/>
                  </a:moveTo>
                  <a:lnTo>
                    <a:pt x="1165098" y="160020"/>
                  </a:lnTo>
                  <a:lnTo>
                    <a:pt x="1157478" y="178308"/>
                  </a:lnTo>
                  <a:lnTo>
                    <a:pt x="1175004" y="185928"/>
                  </a:lnTo>
                  <a:lnTo>
                    <a:pt x="1183386" y="168402"/>
                  </a:lnTo>
                  <a:close/>
                </a:path>
                <a:path w="2436495" h="792479">
                  <a:moveTo>
                    <a:pt x="1219200" y="184404"/>
                  </a:moveTo>
                  <a:lnTo>
                    <a:pt x="1200912" y="176022"/>
                  </a:lnTo>
                  <a:lnTo>
                    <a:pt x="1193292" y="194310"/>
                  </a:lnTo>
                  <a:lnTo>
                    <a:pt x="1211580" y="201930"/>
                  </a:lnTo>
                  <a:lnTo>
                    <a:pt x="1219200" y="184404"/>
                  </a:lnTo>
                  <a:close/>
                </a:path>
                <a:path w="2436495" h="792479">
                  <a:moveTo>
                    <a:pt x="1255014" y="200406"/>
                  </a:moveTo>
                  <a:lnTo>
                    <a:pt x="1237488" y="192024"/>
                  </a:lnTo>
                  <a:lnTo>
                    <a:pt x="1229106" y="210312"/>
                  </a:lnTo>
                  <a:lnTo>
                    <a:pt x="1247394" y="217932"/>
                  </a:lnTo>
                  <a:lnTo>
                    <a:pt x="1255014" y="200406"/>
                  </a:lnTo>
                  <a:close/>
                </a:path>
                <a:path w="2436495" h="792479">
                  <a:moveTo>
                    <a:pt x="1290828" y="216408"/>
                  </a:moveTo>
                  <a:lnTo>
                    <a:pt x="1273302" y="208026"/>
                  </a:lnTo>
                  <a:lnTo>
                    <a:pt x="1264920" y="226314"/>
                  </a:lnTo>
                  <a:lnTo>
                    <a:pt x="1283208" y="233934"/>
                  </a:lnTo>
                  <a:lnTo>
                    <a:pt x="1290828" y="216408"/>
                  </a:lnTo>
                  <a:close/>
                </a:path>
                <a:path w="2436495" h="792479">
                  <a:moveTo>
                    <a:pt x="1326642" y="232410"/>
                  </a:moveTo>
                  <a:lnTo>
                    <a:pt x="1309116" y="224028"/>
                  </a:lnTo>
                  <a:lnTo>
                    <a:pt x="1300734" y="242316"/>
                  </a:lnTo>
                  <a:lnTo>
                    <a:pt x="1319022" y="249936"/>
                  </a:lnTo>
                  <a:lnTo>
                    <a:pt x="1326642" y="232410"/>
                  </a:lnTo>
                  <a:close/>
                </a:path>
                <a:path w="2436495" h="792479">
                  <a:moveTo>
                    <a:pt x="1362456" y="248412"/>
                  </a:moveTo>
                  <a:lnTo>
                    <a:pt x="1344930" y="240030"/>
                  </a:lnTo>
                  <a:lnTo>
                    <a:pt x="1336548" y="258318"/>
                  </a:lnTo>
                  <a:lnTo>
                    <a:pt x="1354836" y="265938"/>
                  </a:lnTo>
                  <a:lnTo>
                    <a:pt x="1362456" y="248412"/>
                  </a:lnTo>
                  <a:close/>
                </a:path>
                <a:path w="2436495" h="792479">
                  <a:moveTo>
                    <a:pt x="1398270" y="264414"/>
                  </a:moveTo>
                  <a:lnTo>
                    <a:pt x="1380744" y="256032"/>
                  </a:lnTo>
                  <a:lnTo>
                    <a:pt x="1372362" y="274320"/>
                  </a:lnTo>
                  <a:lnTo>
                    <a:pt x="1390650" y="281940"/>
                  </a:lnTo>
                  <a:lnTo>
                    <a:pt x="1398270" y="264414"/>
                  </a:lnTo>
                  <a:close/>
                </a:path>
                <a:path w="2436495" h="792479">
                  <a:moveTo>
                    <a:pt x="1434846" y="280416"/>
                  </a:moveTo>
                  <a:lnTo>
                    <a:pt x="1416558" y="272034"/>
                  </a:lnTo>
                  <a:lnTo>
                    <a:pt x="1408176" y="290322"/>
                  </a:lnTo>
                  <a:lnTo>
                    <a:pt x="1426464" y="297942"/>
                  </a:lnTo>
                  <a:lnTo>
                    <a:pt x="1434846" y="280416"/>
                  </a:lnTo>
                  <a:close/>
                </a:path>
                <a:path w="2436495" h="792479">
                  <a:moveTo>
                    <a:pt x="1470660" y="296418"/>
                  </a:moveTo>
                  <a:lnTo>
                    <a:pt x="1452372" y="288036"/>
                  </a:lnTo>
                  <a:lnTo>
                    <a:pt x="1444752" y="306324"/>
                  </a:lnTo>
                  <a:lnTo>
                    <a:pt x="1462278" y="313944"/>
                  </a:lnTo>
                  <a:lnTo>
                    <a:pt x="1470660" y="296418"/>
                  </a:lnTo>
                  <a:close/>
                </a:path>
                <a:path w="2436495" h="792479">
                  <a:moveTo>
                    <a:pt x="1506474" y="312420"/>
                  </a:moveTo>
                  <a:lnTo>
                    <a:pt x="1488186" y="304038"/>
                  </a:lnTo>
                  <a:lnTo>
                    <a:pt x="1480566" y="322326"/>
                  </a:lnTo>
                  <a:lnTo>
                    <a:pt x="1498092" y="329946"/>
                  </a:lnTo>
                  <a:lnTo>
                    <a:pt x="1506474" y="312420"/>
                  </a:lnTo>
                  <a:close/>
                </a:path>
                <a:path w="2436495" h="792479">
                  <a:moveTo>
                    <a:pt x="1542288" y="328422"/>
                  </a:moveTo>
                  <a:lnTo>
                    <a:pt x="1524000" y="320040"/>
                  </a:lnTo>
                  <a:lnTo>
                    <a:pt x="1516380" y="338328"/>
                  </a:lnTo>
                  <a:lnTo>
                    <a:pt x="1533906" y="346710"/>
                  </a:lnTo>
                  <a:lnTo>
                    <a:pt x="1542288" y="328422"/>
                  </a:lnTo>
                  <a:close/>
                </a:path>
                <a:path w="2436495" h="792479">
                  <a:moveTo>
                    <a:pt x="1578102" y="344424"/>
                  </a:moveTo>
                  <a:lnTo>
                    <a:pt x="1559814" y="336042"/>
                  </a:lnTo>
                  <a:lnTo>
                    <a:pt x="1552194" y="354330"/>
                  </a:lnTo>
                  <a:lnTo>
                    <a:pt x="1569720" y="362712"/>
                  </a:lnTo>
                  <a:lnTo>
                    <a:pt x="1578102" y="344424"/>
                  </a:lnTo>
                  <a:close/>
                </a:path>
                <a:path w="2436495" h="792479">
                  <a:moveTo>
                    <a:pt x="1613916" y="360426"/>
                  </a:moveTo>
                  <a:lnTo>
                    <a:pt x="1595628" y="352044"/>
                  </a:lnTo>
                  <a:lnTo>
                    <a:pt x="1588008" y="370332"/>
                  </a:lnTo>
                  <a:lnTo>
                    <a:pt x="1605534" y="378714"/>
                  </a:lnTo>
                  <a:lnTo>
                    <a:pt x="1613916" y="360426"/>
                  </a:lnTo>
                  <a:close/>
                </a:path>
                <a:path w="2436495" h="792479">
                  <a:moveTo>
                    <a:pt x="1649730" y="376428"/>
                  </a:moveTo>
                  <a:lnTo>
                    <a:pt x="1631442" y="368808"/>
                  </a:lnTo>
                  <a:lnTo>
                    <a:pt x="1623822" y="386334"/>
                  </a:lnTo>
                  <a:lnTo>
                    <a:pt x="1642110" y="394716"/>
                  </a:lnTo>
                  <a:lnTo>
                    <a:pt x="1649730" y="376428"/>
                  </a:lnTo>
                  <a:close/>
                </a:path>
                <a:path w="2436495" h="792479">
                  <a:moveTo>
                    <a:pt x="1685544" y="392430"/>
                  </a:moveTo>
                  <a:lnTo>
                    <a:pt x="1668018" y="384810"/>
                  </a:lnTo>
                  <a:lnTo>
                    <a:pt x="1659636" y="402336"/>
                  </a:lnTo>
                  <a:lnTo>
                    <a:pt x="1677924" y="410718"/>
                  </a:lnTo>
                  <a:lnTo>
                    <a:pt x="1685544" y="392430"/>
                  </a:lnTo>
                  <a:close/>
                </a:path>
                <a:path w="2436495" h="792479">
                  <a:moveTo>
                    <a:pt x="1721358" y="408432"/>
                  </a:moveTo>
                  <a:lnTo>
                    <a:pt x="1703832" y="400812"/>
                  </a:lnTo>
                  <a:lnTo>
                    <a:pt x="1695450" y="418338"/>
                  </a:lnTo>
                  <a:lnTo>
                    <a:pt x="1713738" y="426720"/>
                  </a:lnTo>
                  <a:lnTo>
                    <a:pt x="1721358" y="408432"/>
                  </a:lnTo>
                  <a:close/>
                </a:path>
                <a:path w="2436495" h="792479">
                  <a:moveTo>
                    <a:pt x="1757172" y="424434"/>
                  </a:moveTo>
                  <a:lnTo>
                    <a:pt x="1739646" y="416814"/>
                  </a:lnTo>
                  <a:lnTo>
                    <a:pt x="1731264" y="434340"/>
                  </a:lnTo>
                  <a:lnTo>
                    <a:pt x="1749552" y="442722"/>
                  </a:lnTo>
                  <a:lnTo>
                    <a:pt x="1757172" y="424434"/>
                  </a:lnTo>
                  <a:close/>
                </a:path>
                <a:path w="2436495" h="792479">
                  <a:moveTo>
                    <a:pt x="1792986" y="440436"/>
                  </a:moveTo>
                  <a:lnTo>
                    <a:pt x="1775460" y="432816"/>
                  </a:lnTo>
                  <a:lnTo>
                    <a:pt x="1767078" y="450342"/>
                  </a:lnTo>
                  <a:lnTo>
                    <a:pt x="1785366" y="458724"/>
                  </a:lnTo>
                  <a:lnTo>
                    <a:pt x="1792986" y="440436"/>
                  </a:lnTo>
                  <a:close/>
                </a:path>
                <a:path w="2436495" h="792479">
                  <a:moveTo>
                    <a:pt x="1828800" y="456438"/>
                  </a:moveTo>
                  <a:lnTo>
                    <a:pt x="1811274" y="448818"/>
                  </a:lnTo>
                  <a:lnTo>
                    <a:pt x="1802892" y="466344"/>
                  </a:lnTo>
                  <a:lnTo>
                    <a:pt x="1821180" y="474726"/>
                  </a:lnTo>
                  <a:lnTo>
                    <a:pt x="1828800" y="456438"/>
                  </a:lnTo>
                  <a:close/>
                </a:path>
                <a:path w="2436495" h="792479">
                  <a:moveTo>
                    <a:pt x="1865376" y="472440"/>
                  </a:moveTo>
                  <a:lnTo>
                    <a:pt x="1847088" y="464820"/>
                  </a:lnTo>
                  <a:lnTo>
                    <a:pt x="1838706" y="482346"/>
                  </a:lnTo>
                  <a:lnTo>
                    <a:pt x="1856994" y="490728"/>
                  </a:lnTo>
                  <a:lnTo>
                    <a:pt x="1865376" y="472440"/>
                  </a:lnTo>
                  <a:close/>
                </a:path>
                <a:path w="2436495" h="792479">
                  <a:moveTo>
                    <a:pt x="1901190" y="488442"/>
                  </a:moveTo>
                  <a:lnTo>
                    <a:pt x="1882902" y="480822"/>
                  </a:lnTo>
                  <a:lnTo>
                    <a:pt x="1875282" y="498348"/>
                  </a:lnTo>
                  <a:lnTo>
                    <a:pt x="1892808" y="506730"/>
                  </a:lnTo>
                  <a:lnTo>
                    <a:pt x="1901190" y="488442"/>
                  </a:lnTo>
                  <a:close/>
                </a:path>
                <a:path w="2436495" h="792479">
                  <a:moveTo>
                    <a:pt x="1937004" y="504444"/>
                  </a:moveTo>
                  <a:lnTo>
                    <a:pt x="1918716" y="496824"/>
                  </a:lnTo>
                  <a:lnTo>
                    <a:pt x="1911096" y="514350"/>
                  </a:lnTo>
                  <a:lnTo>
                    <a:pt x="1928622" y="522732"/>
                  </a:lnTo>
                  <a:lnTo>
                    <a:pt x="1937004" y="504444"/>
                  </a:lnTo>
                  <a:close/>
                </a:path>
                <a:path w="2436495" h="792479">
                  <a:moveTo>
                    <a:pt x="1972818" y="520446"/>
                  </a:moveTo>
                  <a:lnTo>
                    <a:pt x="1954530" y="512826"/>
                  </a:lnTo>
                  <a:lnTo>
                    <a:pt x="1946910" y="530352"/>
                  </a:lnTo>
                  <a:lnTo>
                    <a:pt x="1964436" y="538734"/>
                  </a:lnTo>
                  <a:lnTo>
                    <a:pt x="1972818" y="520446"/>
                  </a:lnTo>
                  <a:close/>
                </a:path>
                <a:path w="2436495" h="792479">
                  <a:moveTo>
                    <a:pt x="2008632" y="536448"/>
                  </a:moveTo>
                  <a:lnTo>
                    <a:pt x="1990344" y="528828"/>
                  </a:lnTo>
                  <a:lnTo>
                    <a:pt x="1982724" y="546354"/>
                  </a:lnTo>
                  <a:lnTo>
                    <a:pt x="2000250" y="554736"/>
                  </a:lnTo>
                  <a:lnTo>
                    <a:pt x="2008632" y="536448"/>
                  </a:lnTo>
                  <a:close/>
                </a:path>
                <a:path w="2436495" h="792479">
                  <a:moveTo>
                    <a:pt x="2044446" y="552450"/>
                  </a:moveTo>
                  <a:lnTo>
                    <a:pt x="2026158" y="544830"/>
                  </a:lnTo>
                  <a:lnTo>
                    <a:pt x="2018538" y="562356"/>
                  </a:lnTo>
                  <a:lnTo>
                    <a:pt x="2036064" y="570738"/>
                  </a:lnTo>
                  <a:lnTo>
                    <a:pt x="2044446" y="552450"/>
                  </a:lnTo>
                  <a:close/>
                </a:path>
                <a:path w="2436495" h="792479">
                  <a:moveTo>
                    <a:pt x="2080260" y="568452"/>
                  </a:moveTo>
                  <a:lnTo>
                    <a:pt x="2061972" y="560832"/>
                  </a:lnTo>
                  <a:lnTo>
                    <a:pt x="2054352" y="578358"/>
                  </a:lnTo>
                  <a:lnTo>
                    <a:pt x="2072640" y="586740"/>
                  </a:lnTo>
                  <a:lnTo>
                    <a:pt x="2080260" y="568452"/>
                  </a:lnTo>
                  <a:close/>
                </a:path>
                <a:path w="2436495" h="792479">
                  <a:moveTo>
                    <a:pt x="2116074" y="584454"/>
                  </a:moveTo>
                  <a:lnTo>
                    <a:pt x="2098548" y="576834"/>
                  </a:lnTo>
                  <a:lnTo>
                    <a:pt x="2090166" y="594360"/>
                  </a:lnTo>
                  <a:lnTo>
                    <a:pt x="2108454" y="602742"/>
                  </a:lnTo>
                  <a:lnTo>
                    <a:pt x="2116074" y="584454"/>
                  </a:lnTo>
                  <a:close/>
                </a:path>
                <a:path w="2436495" h="792479">
                  <a:moveTo>
                    <a:pt x="2151888" y="600456"/>
                  </a:moveTo>
                  <a:lnTo>
                    <a:pt x="2134362" y="592836"/>
                  </a:lnTo>
                  <a:lnTo>
                    <a:pt x="2125980" y="610362"/>
                  </a:lnTo>
                  <a:lnTo>
                    <a:pt x="2144268" y="618744"/>
                  </a:lnTo>
                  <a:lnTo>
                    <a:pt x="2151888" y="600456"/>
                  </a:lnTo>
                  <a:close/>
                </a:path>
                <a:path w="2436495" h="792479">
                  <a:moveTo>
                    <a:pt x="2187702" y="616458"/>
                  </a:moveTo>
                  <a:lnTo>
                    <a:pt x="2170176" y="608838"/>
                  </a:lnTo>
                  <a:lnTo>
                    <a:pt x="2161794" y="626364"/>
                  </a:lnTo>
                  <a:lnTo>
                    <a:pt x="2180082" y="634746"/>
                  </a:lnTo>
                  <a:lnTo>
                    <a:pt x="2187702" y="616458"/>
                  </a:lnTo>
                  <a:close/>
                </a:path>
                <a:path w="2436495" h="792479">
                  <a:moveTo>
                    <a:pt x="2223516" y="632460"/>
                  </a:moveTo>
                  <a:lnTo>
                    <a:pt x="2205990" y="624840"/>
                  </a:lnTo>
                  <a:lnTo>
                    <a:pt x="2197608" y="642366"/>
                  </a:lnTo>
                  <a:lnTo>
                    <a:pt x="2215896" y="650748"/>
                  </a:lnTo>
                  <a:lnTo>
                    <a:pt x="2223516" y="632460"/>
                  </a:lnTo>
                  <a:close/>
                </a:path>
                <a:path w="2436495" h="792479">
                  <a:moveTo>
                    <a:pt x="2259330" y="648462"/>
                  </a:moveTo>
                  <a:lnTo>
                    <a:pt x="2241804" y="640842"/>
                  </a:lnTo>
                  <a:lnTo>
                    <a:pt x="2233422" y="658368"/>
                  </a:lnTo>
                  <a:lnTo>
                    <a:pt x="2251710" y="666750"/>
                  </a:lnTo>
                  <a:lnTo>
                    <a:pt x="2259330" y="648462"/>
                  </a:lnTo>
                  <a:close/>
                </a:path>
                <a:path w="2436495" h="792479">
                  <a:moveTo>
                    <a:pt x="2295906" y="664464"/>
                  </a:moveTo>
                  <a:lnTo>
                    <a:pt x="2277618" y="656844"/>
                  </a:lnTo>
                  <a:lnTo>
                    <a:pt x="2269236" y="674370"/>
                  </a:lnTo>
                  <a:lnTo>
                    <a:pt x="2287524" y="682752"/>
                  </a:lnTo>
                  <a:lnTo>
                    <a:pt x="2295906" y="664464"/>
                  </a:lnTo>
                  <a:close/>
                </a:path>
                <a:path w="2436495" h="792479">
                  <a:moveTo>
                    <a:pt x="2331720" y="680466"/>
                  </a:moveTo>
                  <a:lnTo>
                    <a:pt x="2313432" y="672846"/>
                  </a:lnTo>
                  <a:lnTo>
                    <a:pt x="2305812" y="690372"/>
                  </a:lnTo>
                  <a:lnTo>
                    <a:pt x="2323338" y="698754"/>
                  </a:lnTo>
                  <a:lnTo>
                    <a:pt x="2331720" y="680466"/>
                  </a:lnTo>
                  <a:close/>
                </a:path>
                <a:path w="2436495" h="792479">
                  <a:moveTo>
                    <a:pt x="2367534" y="696468"/>
                  </a:moveTo>
                  <a:lnTo>
                    <a:pt x="2349246" y="688848"/>
                  </a:lnTo>
                  <a:lnTo>
                    <a:pt x="2341626" y="706374"/>
                  </a:lnTo>
                  <a:lnTo>
                    <a:pt x="2359152" y="714756"/>
                  </a:lnTo>
                  <a:lnTo>
                    <a:pt x="2367534" y="696468"/>
                  </a:lnTo>
                  <a:close/>
                </a:path>
                <a:path w="2436495" h="792479">
                  <a:moveTo>
                    <a:pt x="2403348" y="712470"/>
                  </a:moveTo>
                  <a:lnTo>
                    <a:pt x="2385060" y="704850"/>
                  </a:lnTo>
                  <a:lnTo>
                    <a:pt x="2377440" y="722376"/>
                  </a:lnTo>
                  <a:lnTo>
                    <a:pt x="2394966" y="730758"/>
                  </a:lnTo>
                  <a:lnTo>
                    <a:pt x="2403348" y="712470"/>
                  </a:lnTo>
                  <a:close/>
                </a:path>
                <a:path w="2436495" h="792479">
                  <a:moveTo>
                    <a:pt x="2436114" y="727710"/>
                  </a:moveTo>
                  <a:lnTo>
                    <a:pt x="2420874" y="720852"/>
                  </a:lnTo>
                  <a:lnTo>
                    <a:pt x="2413254" y="739140"/>
                  </a:lnTo>
                  <a:lnTo>
                    <a:pt x="2427732" y="745236"/>
                  </a:lnTo>
                  <a:lnTo>
                    <a:pt x="2436114" y="72771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3" name="object 43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015477" y="5851398"/>
              <a:ext cx="156972" cy="156210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7301585" y="6047994"/>
              <a:ext cx="2416810" cy="664845"/>
            </a:xfrm>
            <a:custGeom>
              <a:avLst/>
              <a:gdLst/>
              <a:ahLst/>
              <a:cxnLst/>
              <a:rect l="l" t="t" r="r" b="b"/>
              <a:pathLst>
                <a:path w="2416809" h="664845">
                  <a:moveTo>
                    <a:pt x="2416200" y="599694"/>
                  </a:moveTo>
                  <a:lnTo>
                    <a:pt x="1150835" y="29108"/>
                  </a:lnTo>
                  <a:lnTo>
                    <a:pt x="1171092" y="17526"/>
                  </a:lnTo>
                  <a:lnTo>
                    <a:pt x="1161186" y="0"/>
                  </a:lnTo>
                  <a:lnTo>
                    <a:pt x="0" y="664464"/>
                  </a:lnTo>
                  <a:lnTo>
                    <a:pt x="39293" y="664464"/>
                  </a:lnTo>
                  <a:lnTo>
                    <a:pt x="1150302" y="29413"/>
                  </a:lnTo>
                  <a:lnTo>
                    <a:pt x="1142136" y="47244"/>
                  </a:lnTo>
                  <a:lnTo>
                    <a:pt x="2407818" y="617220"/>
                  </a:lnTo>
                  <a:lnTo>
                    <a:pt x="2416200" y="59969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5" name="object 45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359139" y="5998715"/>
              <a:ext cx="156971" cy="155910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9646158" y="6577584"/>
              <a:ext cx="138430" cy="135255"/>
            </a:xfrm>
            <a:custGeom>
              <a:avLst/>
              <a:gdLst/>
              <a:ahLst/>
              <a:cxnLst/>
              <a:rect l="l" t="t" r="r" b="b"/>
              <a:pathLst>
                <a:path w="138429" h="135254">
                  <a:moveTo>
                    <a:pt x="137922" y="69342"/>
                  </a:moveTo>
                  <a:lnTo>
                    <a:pt x="132445" y="42433"/>
                  </a:lnTo>
                  <a:lnTo>
                    <a:pt x="117538" y="20383"/>
                  </a:lnTo>
                  <a:lnTo>
                    <a:pt x="95488" y="5476"/>
                  </a:lnTo>
                  <a:lnTo>
                    <a:pt x="68580" y="0"/>
                  </a:lnTo>
                  <a:lnTo>
                    <a:pt x="41790" y="5476"/>
                  </a:lnTo>
                  <a:lnTo>
                    <a:pt x="20002" y="20383"/>
                  </a:lnTo>
                  <a:lnTo>
                    <a:pt x="5357" y="42433"/>
                  </a:lnTo>
                  <a:lnTo>
                    <a:pt x="0" y="69342"/>
                  </a:lnTo>
                  <a:lnTo>
                    <a:pt x="5357" y="95809"/>
                  </a:lnTo>
                  <a:lnTo>
                    <a:pt x="20002" y="117633"/>
                  </a:lnTo>
                  <a:lnTo>
                    <a:pt x="41790" y="132457"/>
                  </a:lnTo>
                  <a:lnTo>
                    <a:pt x="53638" y="134874"/>
                  </a:lnTo>
                  <a:lnTo>
                    <a:pt x="83587" y="134874"/>
                  </a:lnTo>
                  <a:lnTo>
                    <a:pt x="95488" y="132457"/>
                  </a:lnTo>
                  <a:lnTo>
                    <a:pt x="117538" y="117633"/>
                  </a:lnTo>
                  <a:lnTo>
                    <a:pt x="132445" y="95809"/>
                  </a:lnTo>
                  <a:lnTo>
                    <a:pt x="137922" y="6934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9636251" y="6568926"/>
              <a:ext cx="157480" cy="144145"/>
            </a:xfrm>
            <a:custGeom>
              <a:avLst/>
              <a:gdLst/>
              <a:ahLst/>
              <a:cxnLst/>
              <a:rect l="l" t="t" r="r" b="b"/>
              <a:pathLst>
                <a:path w="157479" h="144145">
                  <a:moveTo>
                    <a:pt x="156972" y="68855"/>
                  </a:moveTo>
                  <a:lnTo>
                    <a:pt x="143555" y="33316"/>
                  </a:lnTo>
                  <a:lnTo>
                    <a:pt x="119686" y="10440"/>
                  </a:lnTo>
                  <a:lnTo>
                    <a:pt x="89834" y="0"/>
                  </a:lnTo>
                  <a:lnTo>
                    <a:pt x="58469" y="1764"/>
                  </a:lnTo>
                  <a:lnTo>
                    <a:pt x="30062" y="15505"/>
                  </a:lnTo>
                  <a:lnTo>
                    <a:pt x="9082" y="40994"/>
                  </a:lnTo>
                  <a:lnTo>
                    <a:pt x="0" y="77999"/>
                  </a:lnTo>
                  <a:lnTo>
                    <a:pt x="762" y="86381"/>
                  </a:lnTo>
                  <a:lnTo>
                    <a:pt x="14820" y="123428"/>
                  </a:lnTo>
                  <a:lnTo>
                    <a:pt x="19812" y="127999"/>
                  </a:lnTo>
                  <a:lnTo>
                    <a:pt x="19812" y="77237"/>
                  </a:lnTo>
                  <a:lnTo>
                    <a:pt x="33375" y="39685"/>
                  </a:lnTo>
                  <a:lnTo>
                    <a:pt x="62081" y="21102"/>
                  </a:lnTo>
                  <a:lnTo>
                    <a:pt x="89834" y="21323"/>
                  </a:lnTo>
                  <a:lnTo>
                    <a:pt x="95816" y="21371"/>
                  </a:lnTo>
                  <a:lnTo>
                    <a:pt x="124468" y="40376"/>
                  </a:lnTo>
                  <a:lnTo>
                    <a:pt x="137922" y="77999"/>
                  </a:lnTo>
                  <a:lnTo>
                    <a:pt x="137922" y="127072"/>
                  </a:lnTo>
                  <a:lnTo>
                    <a:pt x="151152" y="108170"/>
                  </a:lnTo>
                  <a:lnTo>
                    <a:pt x="156972" y="68855"/>
                  </a:lnTo>
                  <a:close/>
                </a:path>
                <a:path w="157479" h="144145">
                  <a:moveTo>
                    <a:pt x="137922" y="127072"/>
                  </a:moveTo>
                  <a:lnTo>
                    <a:pt x="137922" y="77999"/>
                  </a:lnTo>
                  <a:lnTo>
                    <a:pt x="124468" y="115166"/>
                  </a:lnTo>
                  <a:lnTo>
                    <a:pt x="124468" y="115002"/>
                  </a:lnTo>
                  <a:lnTo>
                    <a:pt x="97097" y="133881"/>
                  </a:lnTo>
                  <a:lnTo>
                    <a:pt x="64523" y="134875"/>
                  </a:lnTo>
                  <a:lnTo>
                    <a:pt x="35777" y="118001"/>
                  </a:lnTo>
                  <a:lnTo>
                    <a:pt x="19812" y="83333"/>
                  </a:lnTo>
                  <a:lnTo>
                    <a:pt x="19812" y="127999"/>
                  </a:lnTo>
                  <a:lnTo>
                    <a:pt x="36773" y="143531"/>
                  </a:lnTo>
                  <a:lnTo>
                    <a:pt x="118499" y="143531"/>
                  </a:lnTo>
                  <a:lnTo>
                    <a:pt x="131582" y="136128"/>
                  </a:lnTo>
                  <a:lnTo>
                    <a:pt x="137922" y="12707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7209575" y="6675882"/>
              <a:ext cx="119380" cy="36830"/>
            </a:xfrm>
            <a:custGeom>
              <a:avLst/>
              <a:gdLst/>
              <a:ahLst/>
              <a:cxnLst/>
              <a:rect l="l" t="t" r="r" b="b"/>
              <a:pathLst>
                <a:path w="119379" h="36829">
                  <a:moveTo>
                    <a:pt x="119082" y="36575"/>
                  </a:moveTo>
                  <a:lnTo>
                    <a:pt x="108196" y="20383"/>
                  </a:lnTo>
                  <a:lnTo>
                    <a:pt x="86372" y="5476"/>
                  </a:lnTo>
                  <a:lnTo>
                    <a:pt x="59905" y="0"/>
                  </a:lnTo>
                  <a:lnTo>
                    <a:pt x="32996" y="5476"/>
                  </a:lnTo>
                  <a:lnTo>
                    <a:pt x="10946" y="20383"/>
                  </a:lnTo>
                  <a:lnTo>
                    <a:pt x="0" y="36575"/>
                  </a:lnTo>
                  <a:lnTo>
                    <a:pt x="119082" y="3657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7198417" y="6667149"/>
              <a:ext cx="140335" cy="45720"/>
            </a:xfrm>
            <a:custGeom>
              <a:avLst/>
              <a:gdLst/>
              <a:ahLst/>
              <a:cxnLst/>
              <a:rect l="l" t="t" r="r" b="b"/>
              <a:pathLst>
                <a:path w="140334" h="45720">
                  <a:moveTo>
                    <a:pt x="140007" y="45308"/>
                  </a:moveTo>
                  <a:lnTo>
                    <a:pt x="135533" y="33269"/>
                  </a:lnTo>
                  <a:lnTo>
                    <a:pt x="111765" y="10383"/>
                  </a:lnTo>
                  <a:lnTo>
                    <a:pt x="81956" y="0"/>
                  </a:lnTo>
                  <a:lnTo>
                    <a:pt x="50582" y="1848"/>
                  </a:lnTo>
                  <a:lnTo>
                    <a:pt x="22117" y="15658"/>
                  </a:lnTo>
                  <a:lnTo>
                    <a:pt x="1037" y="41157"/>
                  </a:lnTo>
                  <a:lnTo>
                    <a:pt x="0" y="45308"/>
                  </a:lnTo>
                  <a:lnTo>
                    <a:pt x="23432" y="45308"/>
                  </a:lnTo>
                  <a:lnTo>
                    <a:pt x="25532" y="39613"/>
                  </a:lnTo>
                  <a:lnTo>
                    <a:pt x="54411" y="21067"/>
                  </a:lnTo>
                  <a:lnTo>
                    <a:pt x="81956" y="21376"/>
                  </a:lnTo>
                  <a:lnTo>
                    <a:pt x="88149" y="21446"/>
                  </a:lnTo>
                  <a:lnTo>
                    <a:pt x="116628" y="40524"/>
                  </a:lnTo>
                  <a:lnTo>
                    <a:pt x="118298" y="45308"/>
                  </a:lnTo>
                  <a:lnTo>
                    <a:pt x="140007" y="4530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0" name="object 50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416558" y="6320027"/>
              <a:ext cx="802385" cy="277368"/>
            </a:xfrm>
            <a:prstGeom prst="rect">
              <a:avLst/>
            </a:prstGeom>
          </p:spPr>
        </p:pic>
        <p:pic>
          <p:nvPicPr>
            <p:cNvPr id="51" name="object 51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793492" y="6181343"/>
              <a:ext cx="1116329" cy="435864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982211" y="6230873"/>
              <a:ext cx="1297685" cy="396239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318766" y="6329933"/>
              <a:ext cx="306323" cy="257555"/>
            </a:xfrm>
            <a:prstGeom prst="rect">
              <a:avLst/>
            </a:prstGeom>
          </p:spPr>
        </p:pic>
        <p:sp>
          <p:nvSpPr>
            <p:cNvPr id="54" name="object 54"/>
            <p:cNvSpPr/>
            <p:nvPr/>
          </p:nvSpPr>
          <p:spPr>
            <a:xfrm>
              <a:off x="7244334" y="6712458"/>
              <a:ext cx="2510790" cy="49530"/>
            </a:xfrm>
            <a:custGeom>
              <a:avLst/>
              <a:gdLst/>
              <a:ahLst/>
              <a:cxnLst/>
              <a:rect l="l" t="t" r="r" b="b"/>
              <a:pathLst>
                <a:path w="2510790" h="49529">
                  <a:moveTo>
                    <a:pt x="96545" y="0"/>
                  </a:moveTo>
                  <a:lnTo>
                    <a:pt x="57251" y="0"/>
                  </a:lnTo>
                  <a:lnTo>
                    <a:pt x="0" y="32766"/>
                  </a:lnTo>
                  <a:lnTo>
                    <a:pt x="9906" y="49530"/>
                  </a:lnTo>
                  <a:lnTo>
                    <a:pt x="96545" y="0"/>
                  </a:lnTo>
                  <a:close/>
                </a:path>
                <a:path w="2510790" h="49529">
                  <a:moveTo>
                    <a:pt x="2510409" y="0"/>
                  </a:moveTo>
                  <a:lnTo>
                    <a:pt x="2428684" y="0"/>
                  </a:lnTo>
                  <a:lnTo>
                    <a:pt x="2431796" y="2857"/>
                  </a:lnTo>
                  <a:lnTo>
                    <a:pt x="2462911" y="12255"/>
                  </a:lnTo>
                  <a:lnTo>
                    <a:pt x="2495131" y="8661"/>
                  </a:lnTo>
                  <a:lnTo>
                    <a:pt x="251040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7200137" y="6712458"/>
              <a:ext cx="138430" cy="101600"/>
            </a:xfrm>
            <a:custGeom>
              <a:avLst/>
              <a:gdLst/>
              <a:ahLst/>
              <a:cxnLst/>
              <a:rect l="l" t="t" r="r" b="b"/>
              <a:pathLst>
                <a:path w="138429" h="101600">
                  <a:moveTo>
                    <a:pt x="137921" y="32766"/>
                  </a:moveTo>
                  <a:lnTo>
                    <a:pt x="132457" y="5857"/>
                  </a:lnTo>
                  <a:lnTo>
                    <a:pt x="128519" y="0"/>
                  </a:lnTo>
                  <a:lnTo>
                    <a:pt x="9436" y="0"/>
                  </a:lnTo>
                  <a:lnTo>
                    <a:pt x="5476" y="5857"/>
                  </a:lnTo>
                  <a:lnTo>
                    <a:pt x="0" y="32766"/>
                  </a:lnTo>
                  <a:lnTo>
                    <a:pt x="5476" y="59233"/>
                  </a:lnTo>
                  <a:lnTo>
                    <a:pt x="20383" y="81057"/>
                  </a:lnTo>
                  <a:lnTo>
                    <a:pt x="42433" y="95881"/>
                  </a:lnTo>
                  <a:lnTo>
                    <a:pt x="69341" y="101346"/>
                  </a:lnTo>
                  <a:lnTo>
                    <a:pt x="95809" y="95881"/>
                  </a:lnTo>
                  <a:lnTo>
                    <a:pt x="117633" y="81057"/>
                  </a:lnTo>
                  <a:lnTo>
                    <a:pt x="132457" y="59233"/>
                  </a:lnTo>
                  <a:lnTo>
                    <a:pt x="137921" y="3276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7190232" y="6712458"/>
              <a:ext cx="157480" cy="111125"/>
            </a:xfrm>
            <a:custGeom>
              <a:avLst/>
              <a:gdLst/>
              <a:ahLst/>
              <a:cxnLst/>
              <a:rect l="l" t="t" r="r" b="b"/>
              <a:pathLst>
                <a:path w="157479" h="111125">
                  <a:moveTo>
                    <a:pt x="31617" y="0"/>
                  </a:moveTo>
                  <a:lnTo>
                    <a:pt x="8185" y="0"/>
                  </a:lnTo>
                  <a:lnTo>
                    <a:pt x="0" y="32766"/>
                  </a:lnTo>
                  <a:lnTo>
                    <a:pt x="762" y="41148"/>
                  </a:lnTo>
                  <a:lnTo>
                    <a:pt x="14931" y="78275"/>
                  </a:lnTo>
                  <a:lnTo>
                    <a:pt x="19812" y="82726"/>
                  </a:lnTo>
                  <a:lnTo>
                    <a:pt x="19812" y="32003"/>
                  </a:lnTo>
                  <a:lnTo>
                    <a:pt x="31617" y="0"/>
                  </a:lnTo>
                  <a:close/>
                </a:path>
                <a:path w="157479" h="111125">
                  <a:moveTo>
                    <a:pt x="137922" y="82216"/>
                  </a:moveTo>
                  <a:lnTo>
                    <a:pt x="137922" y="32766"/>
                  </a:lnTo>
                  <a:lnTo>
                    <a:pt x="124698" y="69691"/>
                  </a:lnTo>
                  <a:lnTo>
                    <a:pt x="97059" y="88609"/>
                  </a:lnTo>
                  <a:lnTo>
                    <a:pt x="64298" y="89597"/>
                  </a:lnTo>
                  <a:lnTo>
                    <a:pt x="35705" y="72735"/>
                  </a:lnTo>
                  <a:lnTo>
                    <a:pt x="20574" y="38100"/>
                  </a:lnTo>
                  <a:lnTo>
                    <a:pt x="19812" y="32003"/>
                  </a:lnTo>
                  <a:lnTo>
                    <a:pt x="19812" y="82726"/>
                  </a:lnTo>
                  <a:lnTo>
                    <a:pt x="40103" y="101234"/>
                  </a:lnTo>
                  <a:lnTo>
                    <a:pt x="71306" y="110601"/>
                  </a:lnTo>
                  <a:lnTo>
                    <a:pt x="103567" y="106948"/>
                  </a:lnTo>
                  <a:lnTo>
                    <a:pt x="131913" y="90851"/>
                  </a:lnTo>
                  <a:lnTo>
                    <a:pt x="137922" y="82216"/>
                  </a:lnTo>
                  <a:close/>
                </a:path>
                <a:path w="157479" h="111125">
                  <a:moveTo>
                    <a:pt x="156972" y="23622"/>
                  </a:moveTo>
                  <a:lnTo>
                    <a:pt x="148192" y="0"/>
                  </a:lnTo>
                  <a:lnTo>
                    <a:pt x="126484" y="0"/>
                  </a:lnTo>
                  <a:lnTo>
                    <a:pt x="137922" y="32766"/>
                  </a:lnTo>
                  <a:lnTo>
                    <a:pt x="137922" y="82216"/>
                  </a:lnTo>
                  <a:lnTo>
                    <a:pt x="151372" y="62884"/>
                  </a:lnTo>
                  <a:lnTo>
                    <a:pt x="156972" y="2362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7" name="object 5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26784" rIns="0" bIns="0" rtlCol="0">
            <a:spAutoFit/>
          </a:bodyPr>
          <a:lstStyle/>
          <a:p>
            <a:pPr marL="319405">
              <a:lnSpc>
                <a:spcPts val="1639"/>
              </a:lnSpc>
            </a:pPr>
            <a:fld id="{81D60167-4931-47E6-BA6A-407CBD079E47}" type="slidenum">
              <a:rPr spc="-25" dirty="0"/>
              <a:t>10</a:t>
            </a:fld>
            <a:endParaRPr spc="-25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1925" rIns="0" bIns="0" rtlCol="0">
            <a:spAutoFit/>
          </a:bodyPr>
          <a:lstStyle/>
          <a:p>
            <a:pPr marL="56515">
              <a:lnSpc>
                <a:spcPct val="100000"/>
              </a:lnSpc>
              <a:spcBef>
                <a:spcPts val="135"/>
              </a:spcBef>
            </a:pPr>
            <a:r>
              <a:rPr dirty="0"/>
              <a:t>Vertex</a:t>
            </a:r>
            <a:r>
              <a:rPr spc="-5" dirty="0"/>
              <a:t> </a:t>
            </a:r>
            <a:r>
              <a:rPr spc="-10" dirty="0"/>
              <a:t>Projection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380" y="1056894"/>
            <a:ext cx="10058400" cy="2828290"/>
            <a:chOff x="380" y="1056894"/>
            <a:chExt cx="10058400" cy="2828290"/>
          </a:xfrm>
        </p:grpSpPr>
        <p:sp>
          <p:nvSpPr>
            <p:cNvPr id="4" name="object 4"/>
            <p:cNvSpPr/>
            <p:nvPr/>
          </p:nvSpPr>
          <p:spPr>
            <a:xfrm>
              <a:off x="380" y="1056894"/>
              <a:ext cx="10058400" cy="942975"/>
            </a:xfrm>
            <a:custGeom>
              <a:avLst/>
              <a:gdLst/>
              <a:ahLst/>
              <a:cxnLst/>
              <a:rect l="l" t="t" r="r" b="b"/>
              <a:pathLst>
                <a:path w="10058400" h="942975">
                  <a:moveTo>
                    <a:pt x="10058019" y="942594"/>
                  </a:moveTo>
                  <a:lnTo>
                    <a:pt x="10058019" y="0"/>
                  </a:lnTo>
                  <a:lnTo>
                    <a:pt x="0" y="0"/>
                  </a:lnTo>
                  <a:lnTo>
                    <a:pt x="0" y="942594"/>
                  </a:lnTo>
                  <a:lnTo>
                    <a:pt x="10058019" y="94259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464033" y="1725929"/>
              <a:ext cx="2928620" cy="1216660"/>
            </a:xfrm>
            <a:custGeom>
              <a:avLst/>
              <a:gdLst/>
              <a:ahLst/>
              <a:cxnLst/>
              <a:rect l="l" t="t" r="r" b="b"/>
              <a:pathLst>
                <a:path w="2928620" h="1216660">
                  <a:moveTo>
                    <a:pt x="27432" y="1215390"/>
                  </a:moveTo>
                  <a:lnTo>
                    <a:pt x="13716" y="1201674"/>
                  </a:lnTo>
                  <a:lnTo>
                    <a:pt x="0" y="1215390"/>
                  </a:lnTo>
                  <a:lnTo>
                    <a:pt x="762" y="1216152"/>
                  </a:lnTo>
                  <a:lnTo>
                    <a:pt x="26670" y="1216152"/>
                  </a:lnTo>
                  <a:lnTo>
                    <a:pt x="27432" y="1215390"/>
                  </a:lnTo>
                  <a:close/>
                </a:path>
                <a:path w="2928620" h="1216660">
                  <a:moveTo>
                    <a:pt x="55638" y="1187958"/>
                  </a:moveTo>
                  <a:lnTo>
                    <a:pt x="41922" y="1174242"/>
                  </a:lnTo>
                  <a:lnTo>
                    <a:pt x="27432" y="1187958"/>
                  </a:lnTo>
                  <a:lnTo>
                    <a:pt x="41922" y="1201674"/>
                  </a:lnTo>
                  <a:lnTo>
                    <a:pt x="55638" y="1187958"/>
                  </a:lnTo>
                  <a:close/>
                </a:path>
                <a:path w="2928620" h="1216660">
                  <a:moveTo>
                    <a:pt x="83070" y="1159764"/>
                  </a:moveTo>
                  <a:lnTo>
                    <a:pt x="69354" y="1146048"/>
                  </a:lnTo>
                  <a:lnTo>
                    <a:pt x="55638" y="1159764"/>
                  </a:lnTo>
                  <a:lnTo>
                    <a:pt x="69354" y="1174242"/>
                  </a:lnTo>
                  <a:lnTo>
                    <a:pt x="83070" y="1159764"/>
                  </a:lnTo>
                  <a:close/>
                </a:path>
                <a:path w="2928620" h="1216660">
                  <a:moveTo>
                    <a:pt x="111264" y="1132332"/>
                  </a:moveTo>
                  <a:lnTo>
                    <a:pt x="97536" y="1118616"/>
                  </a:lnTo>
                  <a:lnTo>
                    <a:pt x="83832" y="1132332"/>
                  </a:lnTo>
                  <a:lnTo>
                    <a:pt x="97536" y="1146048"/>
                  </a:lnTo>
                  <a:lnTo>
                    <a:pt x="111264" y="1132332"/>
                  </a:lnTo>
                  <a:close/>
                </a:path>
                <a:path w="2928620" h="1216660">
                  <a:moveTo>
                    <a:pt x="139458" y="1104900"/>
                  </a:moveTo>
                  <a:lnTo>
                    <a:pt x="124980" y="1091184"/>
                  </a:lnTo>
                  <a:lnTo>
                    <a:pt x="111264" y="1104900"/>
                  </a:lnTo>
                  <a:lnTo>
                    <a:pt x="124980" y="1118616"/>
                  </a:lnTo>
                  <a:lnTo>
                    <a:pt x="139458" y="1104900"/>
                  </a:lnTo>
                  <a:close/>
                </a:path>
                <a:path w="2928620" h="1216660">
                  <a:moveTo>
                    <a:pt x="166890" y="1076706"/>
                  </a:moveTo>
                  <a:lnTo>
                    <a:pt x="153162" y="1062990"/>
                  </a:lnTo>
                  <a:lnTo>
                    <a:pt x="139458" y="1076706"/>
                  </a:lnTo>
                  <a:lnTo>
                    <a:pt x="153162" y="1091184"/>
                  </a:lnTo>
                  <a:lnTo>
                    <a:pt x="166890" y="1076706"/>
                  </a:lnTo>
                  <a:close/>
                </a:path>
                <a:path w="2928620" h="1216660">
                  <a:moveTo>
                    <a:pt x="195084" y="1049274"/>
                  </a:moveTo>
                  <a:lnTo>
                    <a:pt x="181368" y="1035558"/>
                  </a:lnTo>
                  <a:lnTo>
                    <a:pt x="166890" y="1049274"/>
                  </a:lnTo>
                  <a:lnTo>
                    <a:pt x="180606" y="1062990"/>
                  </a:lnTo>
                  <a:lnTo>
                    <a:pt x="195084" y="1049274"/>
                  </a:lnTo>
                  <a:close/>
                </a:path>
                <a:path w="2928620" h="1216660">
                  <a:moveTo>
                    <a:pt x="222516" y="1021842"/>
                  </a:moveTo>
                  <a:lnTo>
                    <a:pt x="208800" y="1007364"/>
                  </a:lnTo>
                  <a:lnTo>
                    <a:pt x="195084" y="1021842"/>
                  </a:lnTo>
                  <a:lnTo>
                    <a:pt x="208800" y="1035558"/>
                  </a:lnTo>
                  <a:lnTo>
                    <a:pt x="222516" y="1021842"/>
                  </a:lnTo>
                  <a:close/>
                </a:path>
                <a:path w="2928620" h="1216660">
                  <a:moveTo>
                    <a:pt x="250710" y="993648"/>
                  </a:moveTo>
                  <a:lnTo>
                    <a:pt x="236994" y="979932"/>
                  </a:lnTo>
                  <a:lnTo>
                    <a:pt x="222516" y="993648"/>
                  </a:lnTo>
                  <a:lnTo>
                    <a:pt x="236994" y="1008126"/>
                  </a:lnTo>
                  <a:lnTo>
                    <a:pt x="250710" y="993648"/>
                  </a:lnTo>
                  <a:close/>
                </a:path>
                <a:path w="2928620" h="1216660">
                  <a:moveTo>
                    <a:pt x="278142" y="966216"/>
                  </a:moveTo>
                  <a:lnTo>
                    <a:pt x="264426" y="952500"/>
                  </a:lnTo>
                  <a:lnTo>
                    <a:pt x="250710" y="966216"/>
                  </a:lnTo>
                  <a:lnTo>
                    <a:pt x="264426" y="979932"/>
                  </a:lnTo>
                  <a:lnTo>
                    <a:pt x="278142" y="966216"/>
                  </a:lnTo>
                  <a:close/>
                </a:path>
                <a:path w="2928620" h="1216660">
                  <a:moveTo>
                    <a:pt x="306336" y="938784"/>
                  </a:moveTo>
                  <a:lnTo>
                    <a:pt x="292620" y="924306"/>
                  </a:lnTo>
                  <a:lnTo>
                    <a:pt x="278904" y="938784"/>
                  </a:lnTo>
                  <a:lnTo>
                    <a:pt x="292620" y="952500"/>
                  </a:lnTo>
                  <a:lnTo>
                    <a:pt x="306336" y="938784"/>
                  </a:lnTo>
                  <a:close/>
                </a:path>
                <a:path w="2928620" h="1216660">
                  <a:moveTo>
                    <a:pt x="334530" y="910590"/>
                  </a:moveTo>
                  <a:lnTo>
                    <a:pt x="320052" y="896874"/>
                  </a:lnTo>
                  <a:lnTo>
                    <a:pt x="306336" y="910590"/>
                  </a:lnTo>
                  <a:lnTo>
                    <a:pt x="320052" y="925068"/>
                  </a:lnTo>
                  <a:lnTo>
                    <a:pt x="334530" y="910590"/>
                  </a:lnTo>
                  <a:close/>
                </a:path>
                <a:path w="2928620" h="1216660">
                  <a:moveTo>
                    <a:pt x="361962" y="883158"/>
                  </a:moveTo>
                  <a:lnTo>
                    <a:pt x="348246" y="869442"/>
                  </a:lnTo>
                  <a:lnTo>
                    <a:pt x="334530" y="883158"/>
                  </a:lnTo>
                  <a:lnTo>
                    <a:pt x="348246" y="896874"/>
                  </a:lnTo>
                  <a:lnTo>
                    <a:pt x="361962" y="883158"/>
                  </a:lnTo>
                  <a:close/>
                </a:path>
                <a:path w="2928620" h="1216660">
                  <a:moveTo>
                    <a:pt x="390156" y="855726"/>
                  </a:moveTo>
                  <a:lnTo>
                    <a:pt x="376440" y="841248"/>
                  </a:lnTo>
                  <a:lnTo>
                    <a:pt x="361962" y="855726"/>
                  </a:lnTo>
                  <a:lnTo>
                    <a:pt x="376440" y="869442"/>
                  </a:lnTo>
                  <a:lnTo>
                    <a:pt x="390156" y="855726"/>
                  </a:lnTo>
                  <a:close/>
                </a:path>
                <a:path w="2928620" h="1216660">
                  <a:moveTo>
                    <a:pt x="417588" y="827532"/>
                  </a:moveTo>
                  <a:lnTo>
                    <a:pt x="403872" y="813816"/>
                  </a:lnTo>
                  <a:lnTo>
                    <a:pt x="390156" y="827532"/>
                  </a:lnTo>
                  <a:lnTo>
                    <a:pt x="403872" y="842010"/>
                  </a:lnTo>
                  <a:lnTo>
                    <a:pt x="417588" y="827532"/>
                  </a:lnTo>
                  <a:close/>
                </a:path>
                <a:path w="2928620" h="1216660">
                  <a:moveTo>
                    <a:pt x="445782" y="800100"/>
                  </a:moveTo>
                  <a:lnTo>
                    <a:pt x="432066" y="786384"/>
                  </a:lnTo>
                  <a:lnTo>
                    <a:pt x="418350" y="800100"/>
                  </a:lnTo>
                  <a:lnTo>
                    <a:pt x="432066" y="813816"/>
                  </a:lnTo>
                  <a:lnTo>
                    <a:pt x="445782" y="800100"/>
                  </a:lnTo>
                  <a:close/>
                </a:path>
                <a:path w="2928620" h="1216660">
                  <a:moveTo>
                    <a:pt x="473976" y="772668"/>
                  </a:moveTo>
                  <a:lnTo>
                    <a:pt x="459498" y="758190"/>
                  </a:lnTo>
                  <a:lnTo>
                    <a:pt x="445782" y="772668"/>
                  </a:lnTo>
                  <a:lnTo>
                    <a:pt x="459498" y="786384"/>
                  </a:lnTo>
                  <a:lnTo>
                    <a:pt x="473976" y="772668"/>
                  </a:lnTo>
                  <a:close/>
                </a:path>
                <a:path w="2928620" h="1216660">
                  <a:moveTo>
                    <a:pt x="501408" y="744474"/>
                  </a:moveTo>
                  <a:lnTo>
                    <a:pt x="487692" y="730758"/>
                  </a:lnTo>
                  <a:lnTo>
                    <a:pt x="473976" y="744474"/>
                  </a:lnTo>
                  <a:lnTo>
                    <a:pt x="487692" y="758952"/>
                  </a:lnTo>
                  <a:lnTo>
                    <a:pt x="501408" y="744474"/>
                  </a:lnTo>
                  <a:close/>
                </a:path>
                <a:path w="2928620" h="1216660">
                  <a:moveTo>
                    <a:pt x="529602" y="717042"/>
                  </a:moveTo>
                  <a:lnTo>
                    <a:pt x="515886" y="703326"/>
                  </a:lnTo>
                  <a:lnTo>
                    <a:pt x="501408" y="717042"/>
                  </a:lnTo>
                  <a:lnTo>
                    <a:pt x="515124" y="730758"/>
                  </a:lnTo>
                  <a:lnTo>
                    <a:pt x="529602" y="717042"/>
                  </a:lnTo>
                  <a:close/>
                </a:path>
                <a:path w="2928620" h="1216660">
                  <a:moveTo>
                    <a:pt x="557034" y="689610"/>
                  </a:moveTo>
                  <a:lnTo>
                    <a:pt x="543318" y="675132"/>
                  </a:lnTo>
                  <a:lnTo>
                    <a:pt x="529602" y="689610"/>
                  </a:lnTo>
                  <a:lnTo>
                    <a:pt x="543318" y="703326"/>
                  </a:lnTo>
                  <a:lnTo>
                    <a:pt x="557034" y="689610"/>
                  </a:lnTo>
                  <a:close/>
                </a:path>
                <a:path w="2928620" h="1216660">
                  <a:moveTo>
                    <a:pt x="585228" y="661416"/>
                  </a:moveTo>
                  <a:lnTo>
                    <a:pt x="571512" y="647700"/>
                  </a:lnTo>
                  <a:lnTo>
                    <a:pt x="557034" y="661416"/>
                  </a:lnTo>
                  <a:lnTo>
                    <a:pt x="571512" y="675894"/>
                  </a:lnTo>
                  <a:lnTo>
                    <a:pt x="585228" y="661416"/>
                  </a:lnTo>
                  <a:close/>
                </a:path>
                <a:path w="2928620" h="1216660">
                  <a:moveTo>
                    <a:pt x="612660" y="633984"/>
                  </a:moveTo>
                  <a:lnTo>
                    <a:pt x="598944" y="620268"/>
                  </a:lnTo>
                  <a:lnTo>
                    <a:pt x="585228" y="633984"/>
                  </a:lnTo>
                  <a:lnTo>
                    <a:pt x="598944" y="647700"/>
                  </a:lnTo>
                  <a:lnTo>
                    <a:pt x="612660" y="633984"/>
                  </a:lnTo>
                  <a:close/>
                </a:path>
                <a:path w="2928620" h="1216660">
                  <a:moveTo>
                    <a:pt x="640854" y="606552"/>
                  </a:moveTo>
                  <a:lnTo>
                    <a:pt x="627138" y="592074"/>
                  </a:lnTo>
                  <a:lnTo>
                    <a:pt x="613422" y="606552"/>
                  </a:lnTo>
                  <a:lnTo>
                    <a:pt x="627138" y="620268"/>
                  </a:lnTo>
                  <a:lnTo>
                    <a:pt x="640854" y="606552"/>
                  </a:lnTo>
                  <a:close/>
                </a:path>
                <a:path w="2928620" h="1216660">
                  <a:moveTo>
                    <a:pt x="669048" y="578358"/>
                  </a:moveTo>
                  <a:lnTo>
                    <a:pt x="654570" y="564642"/>
                  </a:lnTo>
                  <a:lnTo>
                    <a:pt x="640854" y="578358"/>
                  </a:lnTo>
                  <a:lnTo>
                    <a:pt x="654570" y="592836"/>
                  </a:lnTo>
                  <a:lnTo>
                    <a:pt x="669048" y="578358"/>
                  </a:lnTo>
                  <a:close/>
                </a:path>
                <a:path w="2928620" h="1216660">
                  <a:moveTo>
                    <a:pt x="696480" y="550926"/>
                  </a:moveTo>
                  <a:lnTo>
                    <a:pt x="682764" y="537210"/>
                  </a:lnTo>
                  <a:lnTo>
                    <a:pt x="669048" y="550926"/>
                  </a:lnTo>
                  <a:lnTo>
                    <a:pt x="682764" y="564642"/>
                  </a:lnTo>
                  <a:lnTo>
                    <a:pt x="696480" y="550926"/>
                  </a:lnTo>
                  <a:close/>
                </a:path>
                <a:path w="2928620" h="1216660">
                  <a:moveTo>
                    <a:pt x="724674" y="523494"/>
                  </a:moveTo>
                  <a:lnTo>
                    <a:pt x="710958" y="509016"/>
                  </a:lnTo>
                  <a:lnTo>
                    <a:pt x="696480" y="523494"/>
                  </a:lnTo>
                  <a:lnTo>
                    <a:pt x="710196" y="537210"/>
                  </a:lnTo>
                  <a:lnTo>
                    <a:pt x="724674" y="523494"/>
                  </a:lnTo>
                  <a:close/>
                </a:path>
                <a:path w="2928620" h="1216660">
                  <a:moveTo>
                    <a:pt x="752106" y="495300"/>
                  </a:moveTo>
                  <a:lnTo>
                    <a:pt x="738390" y="481584"/>
                  </a:lnTo>
                  <a:lnTo>
                    <a:pt x="724674" y="495300"/>
                  </a:lnTo>
                  <a:lnTo>
                    <a:pt x="738390" y="509016"/>
                  </a:lnTo>
                  <a:lnTo>
                    <a:pt x="752106" y="495300"/>
                  </a:lnTo>
                  <a:close/>
                </a:path>
                <a:path w="2928620" h="1216660">
                  <a:moveTo>
                    <a:pt x="780300" y="441960"/>
                  </a:moveTo>
                  <a:lnTo>
                    <a:pt x="761250" y="441960"/>
                  </a:lnTo>
                  <a:lnTo>
                    <a:pt x="761250" y="458724"/>
                  </a:lnTo>
                  <a:lnTo>
                    <a:pt x="752106" y="467868"/>
                  </a:lnTo>
                  <a:lnTo>
                    <a:pt x="766584" y="481584"/>
                  </a:lnTo>
                  <a:lnTo>
                    <a:pt x="777252" y="470916"/>
                  </a:lnTo>
                  <a:lnTo>
                    <a:pt x="771639" y="471728"/>
                  </a:lnTo>
                  <a:lnTo>
                    <a:pt x="776097" y="461010"/>
                  </a:lnTo>
                  <a:lnTo>
                    <a:pt x="780300" y="461010"/>
                  </a:lnTo>
                  <a:lnTo>
                    <a:pt x="780300" y="441960"/>
                  </a:lnTo>
                  <a:close/>
                </a:path>
                <a:path w="2928620" h="1216660">
                  <a:moveTo>
                    <a:pt x="780300" y="402336"/>
                  </a:moveTo>
                  <a:lnTo>
                    <a:pt x="761250" y="402336"/>
                  </a:lnTo>
                  <a:lnTo>
                    <a:pt x="761250" y="422148"/>
                  </a:lnTo>
                  <a:lnTo>
                    <a:pt x="780300" y="422148"/>
                  </a:lnTo>
                  <a:lnTo>
                    <a:pt x="780300" y="402336"/>
                  </a:lnTo>
                  <a:close/>
                </a:path>
                <a:path w="2928620" h="1216660">
                  <a:moveTo>
                    <a:pt x="780300" y="362712"/>
                  </a:moveTo>
                  <a:lnTo>
                    <a:pt x="761250" y="362712"/>
                  </a:lnTo>
                  <a:lnTo>
                    <a:pt x="761250" y="382524"/>
                  </a:lnTo>
                  <a:lnTo>
                    <a:pt x="780300" y="382524"/>
                  </a:lnTo>
                  <a:lnTo>
                    <a:pt x="780300" y="362712"/>
                  </a:lnTo>
                  <a:close/>
                </a:path>
                <a:path w="2928620" h="1216660">
                  <a:moveTo>
                    <a:pt x="780300" y="323850"/>
                  </a:moveTo>
                  <a:lnTo>
                    <a:pt x="761250" y="323850"/>
                  </a:lnTo>
                  <a:lnTo>
                    <a:pt x="761250" y="343662"/>
                  </a:lnTo>
                  <a:lnTo>
                    <a:pt x="780300" y="343662"/>
                  </a:lnTo>
                  <a:lnTo>
                    <a:pt x="780300" y="323850"/>
                  </a:lnTo>
                  <a:close/>
                </a:path>
                <a:path w="2928620" h="1216660">
                  <a:moveTo>
                    <a:pt x="780300" y="284226"/>
                  </a:moveTo>
                  <a:lnTo>
                    <a:pt x="761250" y="284226"/>
                  </a:lnTo>
                  <a:lnTo>
                    <a:pt x="761250" y="304038"/>
                  </a:lnTo>
                  <a:lnTo>
                    <a:pt x="780300" y="304038"/>
                  </a:lnTo>
                  <a:lnTo>
                    <a:pt x="780300" y="284226"/>
                  </a:lnTo>
                  <a:close/>
                </a:path>
                <a:path w="2928620" h="1216660">
                  <a:moveTo>
                    <a:pt x="780300" y="245364"/>
                  </a:moveTo>
                  <a:lnTo>
                    <a:pt x="761250" y="245364"/>
                  </a:lnTo>
                  <a:lnTo>
                    <a:pt x="761250" y="265176"/>
                  </a:lnTo>
                  <a:lnTo>
                    <a:pt x="780300" y="265176"/>
                  </a:lnTo>
                  <a:lnTo>
                    <a:pt x="780300" y="245364"/>
                  </a:lnTo>
                  <a:close/>
                </a:path>
                <a:path w="2928620" h="1216660">
                  <a:moveTo>
                    <a:pt x="780300" y="205740"/>
                  </a:moveTo>
                  <a:lnTo>
                    <a:pt x="761250" y="205740"/>
                  </a:lnTo>
                  <a:lnTo>
                    <a:pt x="761250" y="225552"/>
                  </a:lnTo>
                  <a:lnTo>
                    <a:pt x="780300" y="225552"/>
                  </a:lnTo>
                  <a:lnTo>
                    <a:pt x="780300" y="205740"/>
                  </a:lnTo>
                  <a:close/>
                </a:path>
                <a:path w="2928620" h="1216660">
                  <a:moveTo>
                    <a:pt x="780300" y="166878"/>
                  </a:moveTo>
                  <a:lnTo>
                    <a:pt x="761250" y="166878"/>
                  </a:lnTo>
                  <a:lnTo>
                    <a:pt x="761250" y="185928"/>
                  </a:lnTo>
                  <a:lnTo>
                    <a:pt x="780300" y="185928"/>
                  </a:lnTo>
                  <a:lnTo>
                    <a:pt x="780300" y="166878"/>
                  </a:lnTo>
                  <a:close/>
                </a:path>
                <a:path w="2928620" h="1216660">
                  <a:moveTo>
                    <a:pt x="780300" y="127254"/>
                  </a:moveTo>
                  <a:lnTo>
                    <a:pt x="761250" y="127254"/>
                  </a:lnTo>
                  <a:lnTo>
                    <a:pt x="761250" y="147066"/>
                  </a:lnTo>
                  <a:lnTo>
                    <a:pt x="780300" y="147066"/>
                  </a:lnTo>
                  <a:lnTo>
                    <a:pt x="780300" y="127254"/>
                  </a:lnTo>
                  <a:close/>
                </a:path>
                <a:path w="2928620" h="1216660">
                  <a:moveTo>
                    <a:pt x="780300" y="88392"/>
                  </a:moveTo>
                  <a:lnTo>
                    <a:pt x="761250" y="88392"/>
                  </a:lnTo>
                  <a:lnTo>
                    <a:pt x="761250" y="107442"/>
                  </a:lnTo>
                  <a:lnTo>
                    <a:pt x="780300" y="107442"/>
                  </a:lnTo>
                  <a:lnTo>
                    <a:pt x="780300" y="88392"/>
                  </a:lnTo>
                  <a:close/>
                </a:path>
                <a:path w="2928620" h="1216660">
                  <a:moveTo>
                    <a:pt x="800112" y="58674"/>
                  </a:moveTo>
                  <a:lnTo>
                    <a:pt x="770394" y="0"/>
                  </a:lnTo>
                  <a:lnTo>
                    <a:pt x="741438" y="58674"/>
                  </a:lnTo>
                  <a:lnTo>
                    <a:pt x="761250" y="58674"/>
                  </a:lnTo>
                  <a:lnTo>
                    <a:pt x="761250" y="68580"/>
                  </a:lnTo>
                  <a:lnTo>
                    <a:pt x="780300" y="68580"/>
                  </a:lnTo>
                  <a:lnTo>
                    <a:pt x="780300" y="58674"/>
                  </a:lnTo>
                  <a:lnTo>
                    <a:pt x="800112" y="58674"/>
                  </a:lnTo>
                  <a:close/>
                </a:path>
                <a:path w="2928620" h="1216660">
                  <a:moveTo>
                    <a:pt x="813828" y="472440"/>
                  </a:moveTo>
                  <a:lnTo>
                    <a:pt x="796302" y="464058"/>
                  </a:lnTo>
                  <a:lnTo>
                    <a:pt x="787920" y="482346"/>
                  </a:lnTo>
                  <a:lnTo>
                    <a:pt x="806208" y="489966"/>
                  </a:lnTo>
                  <a:lnTo>
                    <a:pt x="813828" y="472440"/>
                  </a:lnTo>
                  <a:close/>
                </a:path>
                <a:path w="2928620" h="1216660">
                  <a:moveTo>
                    <a:pt x="849642" y="488442"/>
                  </a:moveTo>
                  <a:lnTo>
                    <a:pt x="832116" y="480060"/>
                  </a:lnTo>
                  <a:lnTo>
                    <a:pt x="823734" y="498348"/>
                  </a:lnTo>
                  <a:lnTo>
                    <a:pt x="842022" y="505968"/>
                  </a:lnTo>
                  <a:lnTo>
                    <a:pt x="849642" y="488442"/>
                  </a:lnTo>
                  <a:close/>
                </a:path>
                <a:path w="2928620" h="1216660">
                  <a:moveTo>
                    <a:pt x="886218" y="504444"/>
                  </a:moveTo>
                  <a:lnTo>
                    <a:pt x="867930" y="496062"/>
                  </a:lnTo>
                  <a:lnTo>
                    <a:pt x="860310" y="514350"/>
                  </a:lnTo>
                  <a:lnTo>
                    <a:pt x="877836" y="521970"/>
                  </a:lnTo>
                  <a:lnTo>
                    <a:pt x="886218" y="504444"/>
                  </a:lnTo>
                  <a:close/>
                </a:path>
                <a:path w="2928620" h="1216660">
                  <a:moveTo>
                    <a:pt x="922032" y="519684"/>
                  </a:moveTo>
                  <a:lnTo>
                    <a:pt x="903744" y="512064"/>
                  </a:lnTo>
                  <a:lnTo>
                    <a:pt x="896124" y="530352"/>
                  </a:lnTo>
                  <a:lnTo>
                    <a:pt x="913650" y="537972"/>
                  </a:lnTo>
                  <a:lnTo>
                    <a:pt x="922032" y="519684"/>
                  </a:lnTo>
                  <a:close/>
                </a:path>
                <a:path w="2928620" h="1216660">
                  <a:moveTo>
                    <a:pt x="957846" y="535686"/>
                  </a:moveTo>
                  <a:lnTo>
                    <a:pt x="939558" y="528066"/>
                  </a:lnTo>
                  <a:lnTo>
                    <a:pt x="931938" y="545592"/>
                  </a:lnTo>
                  <a:lnTo>
                    <a:pt x="950226" y="553974"/>
                  </a:lnTo>
                  <a:lnTo>
                    <a:pt x="957846" y="535686"/>
                  </a:lnTo>
                  <a:close/>
                </a:path>
                <a:path w="2928620" h="1216660">
                  <a:moveTo>
                    <a:pt x="993660" y="551688"/>
                  </a:moveTo>
                  <a:lnTo>
                    <a:pt x="976134" y="544068"/>
                  </a:lnTo>
                  <a:lnTo>
                    <a:pt x="967752" y="561594"/>
                  </a:lnTo>
                  <a:lnTo>
                    <a:pt x="986040" y="569976"/>
                  </a:lnTo>
                  <a:lnTo>
                    <a:pt x="993660" y="551688"/>
                  </a:lnTo>
                  <a:close/>
                </a:path>
                <a:path w="2928620" h="1216660">
                  <a:moveTo>
                    <a:pt x="1029474" y="567690"/>
                  </a:moveTo>
                  <a:lnTo>
                    <a:pt x="1011948" y="560070"/>
                  </a:lnTo>
                  <a:lnTo>
                    <a:pt x="1003566" y="577596"/>
                  </a:lnTo>
                  <a:lnTo>
                    <a:pt x="1021854" y="585978"/>
                  </a:lnTo>
                  <a:lnTo>
                    <a:pt x="1029474" y="567690"/>
                  </a:lnTo>
                  <a:close/>
                </a:path>
                <a:path w="2928620" h="1216660">
                  <a:moveTo>
                    <a:pt x="1065288" y="583692"/>
                  </a:moveTo>
                  <a:lnTo>
                    <a:pt x="1047762" y="575310"/>
                  </a:lnTo>
                  <a:lnTo>
                    <a:pt x="1039380" y="593598"/>
                  </a:lnTo>
                  <a:lnTo>
                    <a:pt x="1057668" y="601218"/>
                  </a:lnTo>
                  <a:lnTo>
                    <a:pt x="1065288" y="583692"/>
                  </a:lnTo>
                  <a:close/>
                </a:path>
                <a:path w="2928620" h="1216660">
                  <a:moveTo>
                    <a:pt x="1101864" y="599694"/>
                  </a:moveTo>
                  <a:lnTo>
                    <a:pt x="1083576" y="591312"/>
                  </a:lnTo>
                  <a:lnTo>
                    <a:pt x="1075956" y="609600"/>
                  </a:lnTo>
                  <a:lnTo>
                    <a:pt x="1093482" y="617220"/>
                  </a:lnTo>
                  <a:lnTo>
                    <a:pt x="1101864" y="599694"/>
                  </a:lnTo>
                  <a:close/>
                </a:path>
                <a:path w="2928620" h="1216660">
                  <a:moveTo>
                    <a:pt x="1137678" y="615696"/>
                  </a:moveTo>
                  <a:lnTo>
                    <a:pt x="1119390" y="607314"/>
                  </a:lnTo>
                  <a:lnTo>
                    <a:pt x="1111770" y="625602"/>
                  </a:lnTo>
                  <a:lnTo>
                    <a:pt x="1129296" y="633222"/>
                  </a:lnTo>
                  <a:lnTo>
                    <a:pt x="1137678" y="615696"/>
                  </a:lnTo>
                  <a:close/>
                </a:path>
                <a:path w="2928620" h="1216660">
                  <a:moveTo>
                    <a:pt x="1173492" y="630936"/>
                  </a:moveTo>
                  <a:lnTo>
                    <a:pt x="1155204" y="623316"/>
                  </a:lnTo>
                  <a:lnTo>
                    <a:pt x="1147584" y="641604"/>
                  </a:lnTo>
                  <a:lnTo>
                    <a:pt x="1165110" y="649224"/>
                  </a:lnTo>
                  <a:lnTo>
                    <a:pt x="1173492" y="630936"/>
                  </a:lnTo>
                  <a:close/>
                </a:path>
                <a:path w="2928620" h="1216660">
                  <a:moveTo>
                    <a:pt x="1209306" y="646938"/>
                  </a:moveTo>
                  <a:lnTo>
                    <a:pt x="1191018" y="639318"/>
                  </a:lnTo>
                  <a:lnTo>
                    <a:pt x="1183398" y="656844"/>
                  </a:lnTo>
                  <a:lnTo>
                    <a:pt x="1201686" y="665226"/>
                  </a:lnTo>
                  <a:lnTo>
                    <a:pt x="1209306" y="646938"/>
                  </a:lnTo>
                  <a:close/>
                </a:path>
                <a:path w="2928620" h="1216660">
                  <a:moveTo>
                    <a:pt x="1245120" y="662940"/>
                  </a:moveTo>
                  <a:lnTo>
                    <a:pt x="1227594" y="655320"/>
                  </a:lnTo>
                  <a:lnTo>
                    <a:pt x="1219212" y="672846"/>
                  </a:lnTo>
                  <a:lnTo>
                    <a:pt x="1237500" y="681228"/>
                  </a:lnTo>
                  <a:lnTo>
                    <a:pt x="1245120" y="662940"/>
                  </a:lnTo>
                  <a:close/>
                </a:path>
                <a:path w="2928620" h="1216660">
                  <a:moveTo>
                    <a:pt x="1280934" y="678942"/>
                  </a:moveTo>
                  <a:lnTo>
                    <a:pt x="1263408" y="671322"/>
                  </a:lnTo>
                  <a:lnTo>
                    <a:pt x="1255026" y="688848"/>
                  </a:lnTo>
                  <a:lnTo>
                    <a:pt x="1273314" y="697230"/>
                  </a:lnTo>
                  <a:lnTo>
                    <a:pt x="1280934" y="678942"/>
                  </a:lnTo>
                  <a:close/>
                </a:path>
                <a:path w="2928620" h="1216660">
                  <a:moveTo>
                    <a:pt x="1316748" y="694944"/>
                  </a:moveTo>
                  <a:lnTo>
                    <a:pt x="1299222" y="686562"/>
                  </a:lnTo>
                  <a:lnTo>
                    <a:pt x="1290840" y="704850"/>
                  </a:lnTo>
                  <a:lnTo>
                    <a:pt x="1309128" y="712470"/>
                  </a:lnTo>
                  <a:lnTo>
                    <a:pt x="1316748" y="694944"/>
                  </a:lnTo>
                  <a:close/>
                </a:path>
                <a:path w="2928620" h="1216660">
                  <a:moveTo>
                    <a:pt x="1353324" y="710946"/>
                  </a:moveTo>
                  <a:lnTo>
                    <a:pt x="1335036" y="702564"/>
                  </a:lnTo>
                  <a:lnTo>
                    <a:pt x="1327416" y="720852"/>
                  </a:lnTo>
                  <a:lnTo>
                    <a:pt x="1344942" y="728472"/>
                  </a:lnTo>
                  <a:lnTo>
                    <a:pt x="1353324" y="710946"/>
                  </a:lnTo>
                  <a:close/>
                </a:path>
                <a:path w="2928620" h="1216660">
                  <a:moveTo>
                    <a:pt x="1389138" y="726948"/>
                  </a:moveTo>
                  <a:lnTo>
                    <a:pt x="1370850" y="718566"/>
                  </a:lnTo>
                  <a:lnTo>
                    <a:pt x="1363230" y="736854"/>
                  </a:lnTo>
                  <a:lnTo>
                    <a:pt x="1380756" y="744474"/>
                  </a:lnTo>
                  <a:lnTo>
                    <a:pt x="1389138" y="726948"/>
                  </a:lnTo>
                  <a:close/>
                </a:path>
                <a:path w="2928620" h="1216660">
                  <a:moveTo>
                    <a:pt x="1424952" y="742188"/>
                  </a:moveTo>
                  <a:lnTo>
                    <a:pt x="1406664" y="734568"/>
                  </a:lnTo>
                  <a:lnTo>
                    <a:pt x="1399044" y="752856"/>
                  </a:lnTo>
                  <a:lnTo>
                    <a:pt x="1416570" y="760476"/>
                  </a:lnTo>
                  <a:lnTo>
                    <a:pt x="1424952" y="742188"/>
                  </a:lnTo>
                  <a:close/>
                </a:path>
                <a:path w="2928620" h="1216660">
                  <a:moveTo>
                    <a:pt x="1460766" y="758190"/>
                  </a:moveTo>
                  <a:lnTo>
                    <a:pt x="1443240" y="750570"/>
                  </a:lnTo>
                  <a:lnTo>
                    <a:pt x="1434858" y="768858"/>
                  </a:lnTo>
                  <a:lnTo>
                    <a:pt x="1453146" y="776478"/>
                  </a:lnTo>
                  <a:lnTo>
                    <a:pt x="1460766" y="758190"/>
                  </a:lnTo>
                  <a:close/>
                </a:path>
                <a:path w="2928620" h="1216660">
                  <a:moveTo>
                    <a:pt x="1496580" y="774192"/>
                  </a:moveTo>
                  <a:lnTo>
                    <a:pt x="1479054" y="766572"/>
                  </a:lnTo>
                  <a:lnTo>
                    <a:pt x="1470672" y="784098"/>
                  </a:lnTo>
                  <a:lnTo>
                    <a:pt x="1488960" y="792480"/>
                  </a:lnTo>
                  <a:lnTo>
                    <a:pt x="1496580" y="774192"/>
                  </a:lnTo>
                  <a:close/>
                </a:path>
                <a:path w="2928620" h="1216660">
                  <a:moveTo>
                    <a:pt x="1532394" y="790194"/>
                  </a:moveTo>
                  <a:lnTo>
                    <a:pt x="1514868" y="782574"/>
                  </a:lnTo>
                  <a:lnTo>
                    <a:pt x="1506486" y="800100"/>
                  </a:lnTo>
                  <a:lnTo>
                    <a:pt x="1524774" y="808482"/>
                  </a:lnTo>
                  <a:lnTo>
                    <a:pt x="1532394" y="790194"/>
                  </a:lnTo>
                  <a:close/>
                </a:path>
                <a:path w="2928620" h="1216660">
                  <a:moveTo>
                    <a:pt x="1568970" y="806196"/>
                  </a:moveTo>
                  <a:lnTo>
                    <a:pt x="1550682" y="798576"/>
                  </a:lnTo>
                  <a:lnTo>
                    <a:pt x="1543062" y="816102"/>
                  </a:lnTo>
                  <a:lnTo>
                    <a:pt x="1560588" y="824484"/>
                  </a:lnTo>
                  <a:lnTo>
                    <a:pt x="1568970" y="806196"/>
                  </a:lnTo>
                  <a:close/>
                </a:path>
                <a:path w="2928620" h="1216660">
                  <a:moveTo>
                    <a:pt x="1604784" y="822198"/>
                  </a:moveTo>
                  <a:lnTo>
                    <a:pt x="1586496" y="813816"/>
                  </a:lnTo>
                  <a:lnTo>
                    <a:pt x="1578876" y="832104"/>
                  </a:lnTo>
                  <a:lnTo>
                    <a:pt x="1596402" y="839724"/>
                  </a:lnTo>
                  <a:lnTo>
                    <a:pt x="1604784" y="822198"/>
                  </a:lnTo>
                  <a:close/>
                </a:path>
                <a:path w="2928620" h="1216660">
                  <a:moveTo>
                    <a:pt x="1640598" y="838200"/>
                  </a:moveTo>
                  <a:lnTo>
                    <a:pt x="1622310" y="829818"/>
                  </a:lnTo>
                  <a:lnTo>
                    <a:pt x="1614690" y="848106"/>
                  </a:lnTo>
                  <a:lnTo>
                    <a:pt x="1632216" y="855726"/>
                  </a:lnTo>
                  <a:lnTo>
                    <a:pt x="1640598" y="838200"/>
                  </a:lnTo>
                  <a:close/>
                </a:path>
                <a:path w="2928620" h="1216660">
                  <a:moveTo>
                    <a:pt x="1676412" y="854202"/>
                  </a:moveTo>
                  <a:lnTo>
                    <a:pt x="1658124" y="845820"/>
                  </a:lnTo>
                  <a:lnTo>
                    <a:pt x="1650504" y="864108"/>
                  </a:lnTo>
                  <a:lnTo>
                    <a:pt x="1668792" y="871728"/>
                  </a:lnTo>
                  <a:lnTo>
                    <a:pt x="1676412" y="854202"/>
                  </a:lnTo>
                  <a:close/>
                </a:path>
                <a:path w="2928620" h="1216660">
                  <a:moveTo>
                    <a:pt x="1712226" y="869442"/>
                  </a:moveTo>
                  <a:lnTo>
                    <a:pt x="1694700" y="861822"/>
                  </a:lnTo>
                  <a:lnTo>
                    <a:pt x="1686318" y="880110"/>
                  </a:lnTo>
                  <a:lnTo>
                    <a:pt x="1704606" y="887730"/>
                  </a:lnTo>
                  <a:lnTo>
                    <a:pt x="1712226" y="869442"/>
                  </a:lnTo>
                  <a:close/>
                </a:path>
                <a:path w="2928620" h="1216660">
                  <a:moveTo>
                    <a:pt x="1748040" y="885444"/>
                  </a:moveTo>
                  <a:lnTo>
                    <a:pt x="1730514" y="877824"/>
                  </a:lnTo>
                  <a:lnTo>
                    <a:pt x="1722132" y="895350"/>
                  </a:lnTo>
                  <a:lnTo>
                    <a:pt x="1740420" y="903732"/>
                  </a:lnTo>
                  <a:lnTo>
                    <a:pt x="1748040" y="885444"/>
                  </a:lnTo>
                  <a:close/>
                </a:path>
                <a:path w="2928620" h="1216660">
                  <a:moveTo>
                    <a:pt x="1783854" y="901446"/>
                  </a:moveTo>
                  <a:lnTo>
                    <a:pt x="1766328" y="893826"/>
                  </a:lnTo>
                  <a:lnTo>
                    <a:pt x="1757946" y="911352"/>
                  </a:lnTo>
                  <a:lnTo>
                    <a:pt x="1776234" y="919734"/>
                  </a:lnTo>
                  <a:lnTo>
                    <a:pt x="1783854" y="901446"/>
                  </a:lnTo>
                  <a:close/>
                </a:path>
                <a:path w="2928620" h="1216660">
                  <a:moveTo>
                    <a:pt x="1820430" y="917448"/>
                  </a:moveTo>
                  <a:lnTo>
                    <a:pt x="1802142" y="909828"/>
                  </a:lnTo>
                  <a:lnTo>
                    <a:pt x="1794522" y="927354"/>
                  </a:lnTo>
                  <a:lnTo>
                    <a:pt x="1812048" y="935736"/>
                  </a:lnTo>
                  <a:lnTo>
                    <a:pt x="1820430" y="917448"/>
                  </a:lnTo>
                  <a:close/>
                </a:path>
                <a:path w="2928620" h="1216660">
                  <a:moveTo>
                    <a:pt x="1856244" y="933450"/>
                  </a:moveTo>
                  <a:lnTo>
                    <a:pt x="1837956" y="925068"/>
                  </a:lnTo>
                  <a:lnTo>
                    <a:pt x="1830336" y="943356"/>
                  </a:lnTo>
                  <a:lnTo>
                    <a:pt x="1847862" y="950976"/>
                  </a:lnTo>
                  <a:lnTo>
                    <a:pt x="1856244" y="933450"/>
                  </a:lnTo>
                  <a:close/>
                </a:path>
                <a:path w="2928620" h="1216660">
                  <a:moveTo>
                    <a:pt x="1892058" y="949452"/>
                  </a:moveTo>
                  <a:lnTo>
                    <a:pt x="1873770" y="941070"/>
                  </a:lnTo>
                  <a:lnTo>
                    <a:pt x="1866150" y="959358"/>
                  </a:lnTo>
                  <a:lnTo>
                    <a:pt x="1883676" y="966978"/>
                  </a:lnTo>
                  <a:lnTo>
                    <a:pt x="1892058" y="949452"/>
                  </a:lnTo>
                  <a:close/>
                </a:path>
                <a:path w="2928620" h="1216660">
                  <a:moveTo>
                    <a:pt x="1927872" y="965454"/>
                  </a:moveTo>
                  <a:lnTo>
                    <a:pt x="1909584" y="957072"/>
                  </a:lnTo>
                  <a:lnTo>
                    <a:pt x="1901964" y="975360"/>
                  </a:lnTo>
                  <a:lnTo>
                    <a:pt x="1920252" y="982980"/>
                  </a:lnTo>
                  <a:lnTo>
                    <a:pt x="1927872" y="965454"/>
                  </a:lnTo>
                  <a:close/>
                </a:path>
                <a:path w="2928620" h="1216660">
                  <a:moveTo>
                    <a:pt x="1963686" y="980694"/>
                  </a:moveTo>
                  <a:lnTo>
                    <a:pt x="1946160" y="973074"/>
                  </a:lnTo>
                  <a:lnTo>
                    <a:pt x="1937778" y="991362"/>
                  </a:lnTo>
                  <a:lnTo>
                    <a:pt x="1956066" y="998982"/>
                  </a:lnTo>
                  <a:lnTo>
                    <a:pt x="1963686" y="980694"/>
                  </a:lnTo>
                  <a:close/>
                </a:path>
                <a:path w="2928620" h="1216660">
                  <a:moveTo>
                    <a:pt x="1999500" y="996696"/>
                  </a:moveTo>
                  <a:lnTo>
                    <a:pt x="1981974" y="989076"/>
                  </a:lnTo>
                  <a:lnTo>
                    <a:pt x="1973592" y="1006602"/>
                  </a:lnTo>
                  <a:lnTo>
                    <a:pt x="1991880" y="1014984"/>
                  </a:lnTo>
                  <a:lnTo>
                    <a:pt x="1999500" y="996696"/>
                  </a:lnTo>
                  <a:close/>
                </a:path>
                <a:path w="2928620" h="1216660">
                  <a:moveTo>
                    <a:pt x="2036076" y="1012698"/>
                  </a:moveTo>
                  <a:lnTo>
                    <a:pt x="2017788" y="1005078"/>
                  </a:lnTo>
                  <a:lnTo>
                    <a:pt x="2010168" y="1022604"/>
                  </a:lnTo>
                  <a:lnTo>
                    <a:pt x="2027694" y="1030986"/>
                  </a:lnTo>
                  <a:lnTo>
                    <a:pt x="2036076" y="1012698"/>
                  </a:lnTo>
                  <a:close/>
                </a:path>
                <a:path w="2928620" h="1216660">
                  <a:moveTo>
                    <a:pt x="2071890" y="1028700"/>
                  </a:moveTo>
                  <a:lnTo>
                    <a:pt x="2053602" y="1021080"/>
                  </a:lnTo>
                  <a:lnTo>
                    <a:pt x="2045982" y="1038606"/>
                  </a:lnTo>
                  <a:lnTo>
                    <a:pt x="2063508" y="1046988"/>
                  </a:lnTo>
                  <a:lnTo>
                    <a:pt x="2071890" y="1028700"/>
                  </a:lnTo>
                  <a:close/>
                </a:path>
                <a:path w="2928620" h="1216660">
                  <a:moveTo>
                    <a:pt x="2107704" y="1044702"/>
                  </a:moveTo>
                  <a:lnTo>
                    <a:pt x="2089416" y="1036320"/>
                  </a:lnTo>
                  <a:lnTo>
                    <a:pt x="2081796" y="1054608"/>
                  </a:lnTo>
                  <a:lnTo>
                    <a:pt x="2099322" y="1062228"/>
                  </a:lnTo>
                  <a:lnTo>
                    <a:pt x="2107704" y="1044702"/>
                  </a:lnTo>
                  <a:close/>
                </a:path>
                <a:path w="2928620" h="1216660">
                  <a:moveTo>
                    <a:pt x="2143518" y="1060704"/>
                  </a:moveTo>
                  <a:lnTo>
                    <a:pt x="2125230" y="1052322"/>
                  </a:lnTo>
                  <a:lnTo>
                    <a:pt x="2117610" y="1070610"/>
                  </a:lnTo>
                  <a:lnTo>
                    <a:pt x="2135898" y="1078230"/>
                  </a:lnTo>
                  <a:lnTo>
                    <a:pt x="2143518" y="1060704"/>
                  </a:lnTo>
                  <a:close/>
                </a:path>
                <a:path w="2928620" h="1216660">
                  <a:moveTo>
                    <a:pt x="2179332" y="1076706"/>
                  </a:moveTo>
                  <a:lnTo>
                    <a:pt x="2161806" y="1068324"/>
                  </a:lnTo>
                  <a:lnTo>
                    <a:pt x="2153424" y="1086612"/>
                  </a:lnTo>
                  <a:lnTo>
                    <a:pt x="2171712" y="1094232"/>
                  </a:lnTo>
                  <a:lnTo>
                    <a:pt x="2179332" y="1076706"/>
                  </a:lnTo>
                  <a:close/>
                </a:path>
                <a:path w="2928620" h="1216660">
                  <a:moveTo>
                    <a:pt x="2215146" y="1091946"/>
                  </a:moveTo>
                  <a:lnTo>
                    <a:pt x="2197620" y="1084326"/>
                  </a:lnTo>
                  <a:lnTo>
                    <a:pt x="2189238" y="1102614"/>
                  </a:lnTo>
                  <a:lnTo>
                    <a:pt x="2207526" y="1110234"/>
                  </a:lnTo>
                  <a:lnTo>
                    <a:pt x="2215146" y="1091946"/>
                  </a:lnTo>
                  <a:close/>
                </a:path>
                <a:path w="2928620" h="1216660">
                  <a:moveTo>
                    <a:pt x="2250960" y="1107948"/>
                  </a:moveTo>
                  <a:lnTo>
                    <a:pt x="2233434" y="1100328"/>
                  </a:lnTo>
                  <a:lnTo>
                    <a:pt x="2225052" y="1117854"/>
                  </a:lnTo>
                  <a:lnTo>
                    <a:pt x="2243340" y="1126236"/>
                  </a:lnTo>
                  <a:lnTo>
                    <a:pt x="2250960" y="1107948"/>
                  </a:lnTo>
                  <a:close/>
                </a:path>
                <a:path w="2928620" h="1216660">
                  <a:moveTo>
                    <a:pt x="2287536" y="1123950"/>
                  </a:moveTo>
                  <a:lnTo>
                    <a:pt x="2269248" y="1116330"/>
                  </a:lnTo>
                  <a:lnTo>
                    <a:pt x="2261628" y="1133856"/>
                  </a:lnTo>
                  <a:lnTo>
                    <a:pt x="2279154" y="1142238"/>
                  </a:lnTo>
                  <a:lnTo>
                    <a:pt x="2287536" y="1123950"/>
                  </a:lnTo>
                  <a:close/>
                </a:path>
                <a:path w="2928620" h="1216660">
                  <a:moveTo>
                    <a:pt x="2323350" y="1139952"/>
                  </a:moveTo>
                  <a:lnTo>
                    <a:pt x="2305062" y="1132332"/>
                  </a:lnTo>
                  <a:lnTo>
                    <a:pt x="2297442" y="1149858"/>
                  </a:lnTo>
                  <a:lnTo>
                    <a:pt x="2314968" y="1158240"/>
                  </a:lnTo>
                  <a:lnTo>
                    <a:pt x="2323350" y="1139952"/>
                  </a:lnTo>
                  <a:close/>
                </a:path>
                <a:path w="2928620" h="1216660">
                  <a:moveTo>
                    <a:pt x="2359164" y="1155954"/>
                  </a:moveTo>
                  <a:lnTo>
                    <a:pt x="2340876" y="1147572"/>
                  </a:lnTo>
                  <a:lnTo>
                    <a:pt x="2333256" y="1165860"/>
                  </a:lnTo>
                  <a:lnTo>
                    <a:pt x="2351544" y="1173480"/>
                  </a:lnTo>
                  <a:lnTo>
                    <a:pt x="2359164" y="1155954"/>
                  </a:lnTo>
                  <a:close/>
                </a:path>
                <a:path w="2928620" h="1216660">
                  <a:moveTo>
                    <a:pt x="2394978" y="1171956"/>
                  </a:moveTo>
                  <a:lnTo>
                    <a:pt x="2377452" y="1163574"/>
                  </a:lnTo>
                  <a:lnTo>
                    <a:pt x="2369070" y="1181862"/>
                  </a:lnTo>
                  <a:lnTo>
                    <a:pt x="2387358" y="1189482"/>
                  </a:lnTo>
                  <a:lnTo>
                    <a:pt x="2394978" y="1171956"/>
                  </a:lnTo>
                  <a:close/>
                </a:path>
                <a:path w="2928620" h="1216660">
                  <a:moveTo>
                    <a:pt x="2430792" y="1187958"/>
                  </a:moveTo>
                  <a:lnTo>
                    <a:pt x="2413266" y="1179576"/>
                  </a:lnTo>
                  <a:lnTo>
                    <a:pt x="2404884" y="1197864"/>
                  </a:lnTo>
                  <a:lnTo>
                    <a:pt x="2423172" y="1205484"/>
                  </a:lnTo>
                  <a:lnTo>
                    <a:pt x="2430792" y="1187958"/>
                  </a:lnTo>
                  <a:close/>
                </a:path>
                <a:path w="2928620" h="1216660">
                  <a:moveTo>
                    <a:pt x="2466606" y="1203198"/>
                  </a:moveTo>
                  <a:lnTo>
                    <a:pt x="2449080" y="1195578"/>
                  </a:lnTo>
                  <a:lnTo>
                    <a:pt x="2440698" y="1213866"/>
                  </a:lnTo>
                  <a:lnTo>
                    <a:pt x="2446185" y="1216152"/>
                  </a:lnTo>
                  <a:lnTo>
                    <a:pt x="2461209" y="1216152"/>
                  </a:lnTo>
                  <a:lnTo>
                    <a:pt x="2466606" y="1203198"/>
                  </a:lnTo>
                  <a:close/>
                </a:path>
                <a:path w="2928620" h="1216660">
                  <a:moveTo>
                    <a:pt x="2495867" y="1216152"/>
                  </a:moveTo>
                  <a:lnTo>
                    <a:pt x="2484894" y="1211580"/>
                  </a:lnTo>
                  <a:lnTo>
                    <a:pt x="2482900" y="1216152"/>
                  </a:lnTo>
                  <a:lnTo>
                    <a:pt x="2495867" y="1216152"/>
                  </a:lnTo>
                  <a:close/>
                </a:path>
                <a:path w="2928620" h="1216660">
                  <a:moveTo>
                    <a:pt x="2679204" y="1203960"/>
                  </a:moveTo>
                  <a:lnTo>
                    <a:pt x="2663964" y="1191768"/>
                  </a:lnTo>
                  <a:lnTo>
                    <a:pt x="2651772" y="1207008"/>
                  </a:lnTo>
                  <a:lnTo>
                    <a:pt x="2663202" y="1216152"/>
                  </a:lnTo>
                  <a:lnTo>
                    <a:pt x="2669451" y="1216152"/>
                  </a:lnTo>
                  <a:lnTo>
                    <a:pt x="2679204" y="1203960"/>
                  </a:lnTo>
                  <a:close/>
                </a:path>
                <a:path w="2928620" h="1216660">
                  <a:moveTo>
                    <a:pt x="2704350" y="1174242"/>
                  </a:moveTo>
                  <a:lnTo>
                    <a:pt x="2689110" y="1161288"/>
                  </a:lnTo>
                  <a:lnTo>
                    <a:pt x="2676918" y="1176528"/>
                  </a:lnTo>
                  <a:lnTo>
                    <a:pt x="2692158" y="1189482"/>
                  </a:lnTo>
                  <a:lnTo>
                    <a:pt x="2704350" y="1174242"/>
                  </a:lnTo>
                  <a:close/>
                </a:path>
                <a:path w="2928620" h="1216660">
                  <a:moveTo>
                    <a:pt x="2729496" y="1143762"/>
                  </a:moveTo>
                  <a:lnTo>
                    <a:pt x="2714256" y="1131570"/>
                  </a:lnTo>
                  <a:lnTo>
                    <a:pt x="2702064" y="1146048"/>
                  </a:lnTo>
                  <a:lnTo>
                    <a:pt x="2716542" y="1159002"/>
                  </a:lnTo>
                  <a:lnTo>
                    <a:pt x="2729496" y="1143762"/>
                  </a:lnTo>
                  <a:close/>
                </a:path>
                <a:path w="2928620" h="1216660">
                  <a:moveTo>
                    <a:pt x="2754642" y="1113282"/>
                  </a:moveTo>
                  <a:lnTo>
                    <a:pt x="2739402" y="1101090"/>
                  </a:lnTo>
                  <a:lnTo>
                    <a:pt x="2726448" y="1116330"/>
                  </a:lnTo>
                  <a:lnTo>
                    <a:pt x="2741688" y="1128522"/>
                  </a:lnTo>
                  <a:lnTo>
                    <a:pt x="2754642" y="1113282"/>
                  </a:lnTo>
                  <a:close/>
                </a:path>
                <a:path w="2928620" h="1216660">
                  <a:moveTo>
                    <a:pt x="2779026" y="1082802"/>
                  </a:moveTo>
                  <a:lnTo>
                    <a:pt x="2764548" y="1070610"/>
                  </a:lnTo>
                  <a:lnTo>
                    <a:pt x="2751594" y="1085850"/>
                  </a:lnTo>
                  <a:lnTo>
                    <a:pt x="2766834" y="1098042"/>
                  </a:lnTo>
                  <a:lnTo>
                    <a:pt x="2779026" y="1082802"/>
                  </a:lnTo>
                  <a:close/>
                </a:path>
                <a:path w="2928620" h="1216660">
                  <a:moveTo>
                    <a:pt x="2804172" y="1053084"/>
                  </a:moveTo>
                  <a:lnTo>
                    <a:pt x="2788932" y="1040130"/>
                  </a:lnTo>
                  <a:lnTo>
                    <a:pt x="2776740" y="1055370"/>
                  </a:lnTo>
                  <a:lnTo>
                    <a:pt x="2791980" y="1067562"/>
                  </a:lnTo>
                  <a:lnTo>
                    <a:pt x="2804172" y="1053084"/>
                  </a:lnTo>
                  <a:close/>
                </a:path>
                <a:path w="2928620" h="1216660">
                  <a:moveTo>
                    <a:pt x="2829318" y="1022604"/>
                  </a:moveTo>
                  <a:lnTo>
                    <a:pt x="2814078" y="1009650"/>
                  </a:lnTo>
                  <a:lnTo>
                    <a:pt x="2801886" y="1024890"/>
                  </a:lnTo>
                  <a:lnTo>
                    <a:pt x="2817126" y="1037844"/>
                  </a:lnTo>
                  <a:lnTo>
                    <a:pt x="2829318" y="1022604"/>
                  </a:lnTo>
                  <a:close/>
                </a:path>
                <a:path w="2928620" h="1216660">
                  <a:moveTo>
                    <a:pt x="2854464" y="992124"/>
                  </a:moveTo>
                  <a:lnTo>
                    <a:pt x="2839224" y="979932"/>
                  </a:lnTo>
                  <a:lnTo>
                    <a:pt x="2827032" y="994410"/>
                  </a:lnTo>
                  <a:lnTo>
                    <a:pt x="2841510" y="1007364"/>
                  </a:lnTo>
                  <a:lnTo>
                    <a:pt x="2854464" y="992124"/>
                  </a:lnTo>
                  <a:close/>
                </a:path>
                <a:path w="2928620" h="1216660">
                  <a:moveTo>
                    <a:pt x="2879610" y="961644"/>
                  </a:moveTo>
                  <a:lnTo>
                    <a:pt x="2864370" y="949452"/>
                  </a:lnTo>
                  <a:lnTo>
                    <a:pt x="2851416" y="964692"/>
                  </a:lnTo>
                  <a:lnTo>
                    <a:pt x="2866656" y="976884"/>
                  </a:lnTo>
                  <a:lnTo>
                    <a:pt x="2879610" y="961644"/>
                  </a:lnTo>
                  <a:close/>
                </a:path>
                <a:path w="2928620" h="1216660">
                  <a:moveTo>
                    <a:pt x="2928378" y="887730"/>
                  </a:moveTo>
                  <a:lnTo>
                    <a:pt x="2867418" y="914400"/>
                  </a:lnTo>
                  <a:lnTo>
                    <a:pt x="2882747" y="926934"/>
                  </a:lnTo>
                  <a:lnTo>
                    <a:pt x="2876562" y="934212"/>
                  </a:lnTo>
                  <a:lnTo>
                    <a:pt x="2891802" y="946404"/>
                  </a:lnTo>
                  <a:lnTo>
                    <a:pt x="2897644" y="939101"/>
                  </a:lnTo>
                  <a:lnTo>
                    <a:pt x="2903994" y="944270"/>
                  </a:lnTo>
                  <a:lnTo>
                    <a:pt x="2913138" y="951738"/>
                  </a:lnTo>
                  <a:lnTo>
                    <a:pt x="2928378" y="88773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84164" y="2859023"/>
              <a:ext cx="153053" cy="83057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149084" y="2103882"/>
              <a:ext cx="175260" cy="175260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6402832" y="2173985"/>
              <a:ext cx="2729230" cy="768350"/>
            </a:xfrm>
            <a:custGeom>
              <a:avLst/>
              <a:gdLst/>
              <a:ahLst/>
              <a:cxnLst/>
              <a:rect l="l" t="t" r="r" b="b"/>
              <a:pathLst>
                <a:path w="2729229" h="768350">
                  <a:moveTo>
                    <a:pt x="2574582" y="768096"/>
                  </a:moveTo>
                  <a:lnTo>
                    <a:pt x="2494280" y="675132"/>
                  </a:lnTo>
                  <a:lnTo>
                    <a:pt x="2493518" y="673608"/>
                  </a:lnTo>
                  <a:lnTo>
                    <a:pt x="2491994" y="672846"/>
                  </a:lnTo>
                  <a:lnTo>
                    <a:pt x="2491232" y="672084"/>
                  </a:lnTo>
                  <a:lnTo>
                    <a:pt x="1331468" y="3048"/>
                  </a:lnTo>
                  <a:lnTo>
                    <a:pt x="1326896" y="0"/>
                  </a:lnTo>
                  <a:lnTo>
                    <a:pt x="1321562" y="0"/>
                  </a:lnTo>
                  <a:lnTo>
                    <a:pt x="1316990" y="3048"/>
                  </a:lnTo>
                  <a:lnTo>
                    <a:pt x="26911" y="710184"/>
                  </a:lnTo>
                  <a:lnTo>
                    <a:pt x="23863" y="711708"/>
                  </a:lnTo>
                  <a:lnTo>
                    <a:pt x="21577" y="714756"/>
                  </a:lnTo>
                  <a:lnTo>
                    <a:pt x="20053" y="717804"/>
                  </a:lnTo>
                  <a:lnTo>
                    <a:pt x="0" y="768096"/>
                  </a:lnTo>
                  <a:lnTo>
                    <a:pt x="31699" y="768096"/>
                  </a:lnTo>
                  <a:lnTo>
                    <a:pt x="41389" y="743775"/>
                  </a:lnTo>
                  <a:lnTo>
                    <a:pt x="45313" y="733958"/>
                  </a:lnTo>
                  <a:lnTo>
                    <a:pt x="47485" y="732751"/>
                  </a:lnTo>
                  <a:lnTo>
                    <a:pt x="1316990" y="36893"/>
                  </a:lnTo>
                  <a:lnTo>
                    <a:pt x="1324711" y="32664"/>
                  </a:lnTo>
                  <a:lnTo>
                    <a:pt x="1331468" y="36563"/>
                  </a:lnTo>
                  <a:lnTo>
                    <a:pt x="2472182" y="695032"/>
                  </a:lnTo>
                  <a:lnTo>
                    <a:pt x="2473642" y="695883"/>
                  </a:lnTo>
                  <a:lnTo>
                    <a:pt x="2475992" y="698601"/>
                  </a:lnTo>
                  <a:lnTo>
                    <a:pt x="2536025" y="768096"/>
                  </a:lnTo>
                  <a:lnTo>
                    <a:pt x="2574582" y="768096"/>
                  </a:lnTo>
                  <a:close/>
                </a:path>
                <a:path w="2729229" h="768350">
                  <a:moveTo>
                    <a:pt x="2652014" y="768096"/>
                  </a:moveTo>
                  <a:lnTo>
                    <a:pt x="2645156" y="749808"/>
                  </a:lnTo>
                  <a:lnTo>
                    <a:pt x="2639060" y="752094"/>
                  </a:lnTo>
                  <a:lnTo>
                    <a:pt x="2631440" y="755904"/>
                  </a:lnTo>
                  <a:lnTo>
                    <a:pt x="2626106" y="758952"/>
                  </a:lnTo>
                  <a:lnTo>
                    <a:pt x="2631440" y="767981"/>
                  </a:lnTo>
                  <a:lnTo>
                    <a:pt x="2652014" y="768096"/>
                  </a:lnTo>
                  <a:close/>
                </a:path>
                <a:path w="2729229" h="768350">
                  <a:moveTo>
                    <a:pt x="2689352" y="746760"/>
                  </a:moveTo>
                  <a:lnTo>
                    <a:pt x="2682494" y="745236"/>
                  </a:lnTo>
                  <a:lnTo>
                    <a:pt x="2674112" y="745236"/>
                  </a:lnTo>
                  <a:lnTo>
                    <a:pt x="2673731" y="755142"/>
                  </a:lnTo>
                  <a:lnTo>
                    <a:pt x="2673350" y="745236"/>
                  </a:lnTo>
                  <a:lnTo>
                    <a:pt x="2667254" y="745236"/>
                  </a:lnTo>
                  <a:lnTo>
                    <a:pt x="2668778" y="765048"/>
                  </a:lnTo>
                  <a:lnTo>
                    <a:pt x="2673350" y="765048"/>
                  </a:lnTo>
                  <a:lnTo>
                    <a:pt x="2674112" y="765048"/>
                  </a:lnTo>
                  <a:lnTo>
                    <a:pt x="2680970" y="765048"/>
                  </a:lnTo>
                  <a:lnTo>
                    <a:pt x="2686304" y="765810"/>
                  </a:lnTo>
                  <a:lnTo>
                    <a:pt x="2689352" y="746760"/>
                  </a:lnTo>
                  <a:close/>
                </a:path>
                <a:path w="2729229" h="768350">
                  <a:moveTo>
                    <a:pt x="2728976" y="764286"/>
                  </a:moveTo>
                  <a:lnTo>
                    <a:pt x="2722880" y="759714"/>
                  </a:lnTo>
                  <a:lnTo>
                    <a:pt x="2715260" y="755142"/>
                  </a:lnTo>
                  <a:lnTo>
                    <a:pt x="2710688" y="752856"/>
                  </a:lnTo>
                  <a:lnTo>
                    <a:pt x="2703703" y="768096"/>
                  </a:lnTo>
                  <a:lnTo>
                    <a:pt x="2726245" y="768096"/>
                  </a:lnTo>
                  <a:lnTo>
                    <a:pt x="2728976" y="76428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798051" y="2772854"/>
              <a:ext cx="174498" cy="169227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639049" y="2102543"/>
              <a:ext cx="174498" cy="174722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348221" y="2810843"/>
              <a:ext cx="175260" cy="131238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380" y="2942082"/>
              <a:ext cx="10058400" cy="942975"/>
            </a:xfrm>
            <a:custGeom>
              <a:avLst/>
              <a:gdLst/>
              <a:ahLst/>
              <a:cxnLst/>
              <a:rect l="l" t="t" r="r" b="b"/>
              <a:pathLst>
                <a:path w="10058400" h="942975">
                  <a:moveTo>
                    <a:pt x="10058019" y="942593"/>
                  </a:moveTo>
                  <a:lnTo>
                    <a:pt x="10058019" y="0"/>
                  </a:lnTo>
                  <a:lnTo>
                    <a:pt x="0" y="0"/>
                  </a:lnTo>
                  <a:lnTo>
                    <a:pt x="0" y="942594"/>
                  </a:lnTo>
                  <a:lnTo>
                    <a:pt x="10058019" y="94259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517651" y="2594241"/>
            <a:ext cx="4445000" cy="10636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26390" marR="5080" indent="-314325">
              <a:lnSpc>
                <a:spcPct val="109800"/>
              </a:lnSpc>
              <a:spcBef>
                <a:spcPts val="100"/>
              </a:spcBef>
              <a:buChar char="•"/>
              <a:tabLst>
                <a:tab pos="326390" algn="l"/>
              </a:tabLst>
            </a:pPr>
            <a:r>
              <a:rPr sz="3100" dirty="0">
                <a:latin typeface="Arial MT"/>
                <a:cs typeface="Arial MT"/>
              </a:rPr>
              <a:t>Project</a:t>
            </a:r>
            <a:r>
              <a:rPr sz="3100" spc="-125" dirty="0">
                <a:latin typeface="Arial MT"/>
                <a:cs typeface="Arial MT"/>
              </a:rPr>
              <a:t> </a:t>
            </a:r>
            <a:r>
              <a:rPr sz="3100" dirty="0">
                <a:latin typeface="Arial MT"/>
                <a:cs typeface="Arial MT"/>
              </a:rPr>
              <a:t>vertices</a:t>
            </a:r>
            <a:r>
              <a:rPr sz="3100" spc="-105" dirty="0">
                <a:latin typeface="Arial MT"/>
                <a:cs typeface="Arial MT"/>
              </a:rPr>
              <a:t> </a:t>
            </a:r>
            <a:r>
              <a:rPr sz="3100" spc="-20" dirty="0">
                <a:latin typeface="Arial MT"/>
                <a:cs typeface="Arial MT"/>
              </a:rPr>
              <a:t>onto </a:t>
            </a:r>
            <a:r>
              <a:rPr sz="3100" dirty="0">
                <a:latin typeface="Arial MT"/>
                <a:cs typeface="Arial MT"/>
              </a:rPr>
              <a:t>original</a:t>
            </a:r>
            <a:r>
              <a:rPr sz="3100" spc="-180" dirty="0">
                <a:latin typeface="Arial MT"/>
                <a:cs typeface="Arial MT"/>
              </a:rPr>
              <a:t> </a:t>
            </a:r>
            <a:r>
              <a:rPr sz="3100" dirty="0">
                <a:latin typeface="Arial MT"/>
                <a:cs typeface="Arial MT"/>
              </a:rPr>
              <a:t>reference</a:t>
            </a:r>
            <a:r>
              <a:rPr sz="3100" spc="-160" dirty="0">
                <a:latin typeface="Arial MT"/>
                <a:cs typeface="Arial MT"/>
              </a:rPr>
              <a:t> </a:t>
            </a:r>
            <a:r>
              <a:rPr sz="3100" spc="-20" dirty="0">
                <a:latin typeface="Arial MT"/>
                <a:cs typeface="Arial MT"/>
              </a:rPr>
              <a:t>mesh</a:t>
            </a:r>
            <a:endParaRPr sz="3100">
              <a:latin typeface="Arial MT"/>
              <a:cs typeface="Arial MT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5999226" y="2942082"/>
            <a:ext cx="3589020" cy="1484630"/>
            <a:chOff x="5999226" y="2942082"/>
            <a:chExt cx="3589020" cy="1484630"/>
          </a:xfrm>
        </p:grpSpPr>
        <p:sp>
          <p:nvSpPr>
            <p:cNvPr id="15" name="object 15"/>
            <p:cNvSpPr/>
            <p:nvPr/>
          </p:nvSpPr>
          <p:spPr>
            <a:xfrm>
              <a:off x="6050280" y="2942082"/>
              <a:ext cx="3406140" cy="797560"/>
            </a:xfrm>
            <a:custGeom>
              <a:avLst/>
              <a:gdLst/>
              <a:ahLst/>
              <a:cxnLst/>
              <a:rect l="l" t="t" r="r" b="b"/>
              <a:pathLst>
                <a:path w="3406140" h="797560">
                  <a:moveTo>
                    <a:pt x="25908" y="778763"/>
                  </a:moveTo>
                  <a:lnTo>
                    <a:pt x="7620" y="771905"/>
                  </a:lnTo>
                  <a:lnTo>
                    <a:pt x="0" y="790193"/>
                  </a:lnTo>
                  <a:lnTo>
                    <a:pt x="18287" y="797051"/>
                  </a:lnTo>
                  <a:lnTo>
                    <a:pt x="25908" y="778763"/>
                  </a:lnTo>
                  <a:close/>
                </a:path>
                <a:path w="3406140" h="797560">
                  <a:moveTo>
                    <a:pt x="39624" y="742188"/>
                  </a:moveTo>
                  <a:lnTo>
                    <a:pt x="21336" y="734567"/>
                  </a:lnTo>
                  <a:lnTo>
                    <a:pt x="14478" y="753617"/>
                  </a:lnTo>
                  <a:lnTo>
                    <a:pt x="32766" y="760476"/>
                  </a:lnTo>
                  <a:lnTo>
                    <a:pt x="39624" y="742188"/>
                  </a:lnTo>
                  <a:close/>
                </a:path>
                <a:path w="3406140" h="797560">
                  <a:moveTo>
                    <a:pt x="54102" y="705612"/>
                  </a:moveTo>
                  <a:lnTo>
                    <a:pt x="35814" y="697991"/>
                  </a:lnTo>
                  <a:lnTo>
                    <a:pt x="28956" y="716279"/>
                  </a:lnTo>
                  <a:lnTo>
                    <a:pt x="47244" y="723900"/>
                  </a:lnTo>
                  <a:lnTo>
                    <a:pt x="54102" y="705612"/>
                  </a:lnTo>
                  <a:close/>
                </a:path>
                <a:path w="3406140" h="797560">
                  <a:moveTo>
                    <a:pt x="68580" y="669035"/>
                  </a:moveTo>
                  <a:lnTo>
                    <a:pt x="49530" y="661415"/>
                  </a:lnTo>
                  <a:lnTo>
                    <a:pt x="42672" y="679703"/>
                  </a:lnTo>
                  <a:lnTo>
                    <a:pt x="60960" y="687323"/>
                  </a:lnTo>
                  <a:lnTo>
                    <a:pt x="68580" y="669035"/>
                  </a:lnTo>
                  <a:close/>
                </a:path>
                <a:path w="3406140" h="797560">
                  <a:moveTo>
                    <a:pt x="82296" y="632459"/>
                  </a:moveTo>
                  <a:lnTo>
                    <a:pt x="64008" y="624839"/>
                  </a:lnTo>
                  <a:lnTo>
                    <a:pt x="57150" y="643127"/>
                  </a:lnTo>
                  <a:lnTo>
                    <a:pt x="75437" y="650747"/>
                  </a:lnTo>
                  <a:lnTo>
                    <a:pt x="82296" y="632459"/>
                  </a:lnTo>
                  <a:close/>
                </a:path>
                <a:path w="3406140" h="797560">
                  <a:moveTo>
                    <a:pt x="96774" y="595121"/>
                  </a:moveTo>
                  <a:lnTo>
                    <a:pt x="78486" y="588263"/>
                  </a:lnTo>
                  <a:lnTo>
                    <a:pt x="70866" y="606551"/>
                  </a:lnTo>
                  <a:lnTo>
                    <a:pt x="89154" y="613409"/>
                  </a:lnTo>
                  <a:lnTo>
                    <a:pt x="96774" y="595121"/>
                  </a:lnTo>
                  <a:close/>
                </a:path>
                <a:path w="3406140" h="797560">
                  <a:moveTo>
                    <a:pt x="110490" y="558545"/>
                  </a:moveTo>
                  <a:lnTo>
                    <a:pt x="92202" y="551688"/>
                  </a:lnTo>
                  <a:lnTo>
                    <a:pt x="85344" y="569976"/>
                  </a:lnTo>
                  <a:lnTo>
                    <a:pt x="103632" y="576833"/>
                  </a:lnTo>
                  <a:lnTo>
                    <a:pt x="110490" y="558545"/>
                  </a:lnTo>
                  <a:close/>
                </a:path>
                <a:path w="3406140" h="797560">
                  <a:moveTo>
                    <a:pt x="124968" y="521969"/>
                  </a:moveTo>
                  <a:lnTo>
                    <a:pt x="106680" y="515112"/>
                  </a:lnTo>
                  <a:lnTo>
                    <a:pt x="99822" y="533400"/>
                  </a:lnTo>
                  <a:lnTo>
                    <a:pt x="118110" y="540257"/>
                  </a:lnTo>
                  <a:lnTo>
                    <a:pt x="124968" y="521969"/>
                  </a:lnTo>
                  <a:close/>
                </a:path>
                <a:path w="3406140" h="797560">
                  <a:moveTo>
                    <a:pt x="139446" y="485393"/>
                  </a:moveTo>
                  <a:lnTo>
                    <a:pt x="120396" y="478535"/>
                  </a:lnTo>
                  <a:lnTo>
                    <a:pt x="113537" y="496823"/>
                  </a:lnTo>
                  <a:lnTo>
                    <a:pt x="131825" y="503681"/>
                  </a:lnTo>
                  <a:lnTo>
                    <a:pt x="139446" y="485393"/>
                  </a:lnTo>
                  <a:close/>
                </a:path>
                <a:path w="3406140" h="797560">
                  <a:moveTo>
                    <a:pt x="153162" y="448817"/>
                  </a:moveTo>
                  <a:lnTo>
                    <a:pt x="134874" y="441959"/>
                  </a:lnTo>
                  <a:lnTo>
                    <a:pt x="128016" y="460247"/>
                  </a:lnTo>
                  <a:lnTo>
                    <a:pt x="146304" y="467105"/>
                  </a:lnTo>
                  <a:lnTo>
                    <a:pt x="153162" y="448817"/>
                  </a:lnTo>
                  <a:close/>
                </a:path>
                <a:path w="3406140" h="797560">
                  <a:moveTo>
                    <a:pt x="167640" y="412241"/>
                  </a:moveTo>
                  <a:lnTo>
                    <a:pt x="149352" y="405383"/>
                  </a:lnTo>
                  <a:lnTo>
                    <a:pt x="141732" y="423671"/>
                  </a:lnTo>
                  <a:lnTo>
                    <a:pt x="160020" y="430529"/>
                  </a:lnTo>
                  <a:lnTo>
                    <a:pt x="167640" y="412241"/>
                  </a:lnTo>
                  <a:close/>
                </a:path>
                <a:path w="3406140" h="797560">
                  <a:moveTo>
                    <a:pt x="181356" y="375665"/>
                  </a:moveTo>
                  <a:lnTo>
                    <a:pt x="163068" y="368807"/>
                  </a:lnTo>
                  <a:lnTo>
                    <a:pt x="156210" y="387095"/>
                  </a:lnTo>
                  <a:lnTo>
                    <a:pt x="174498" y="393953"/>
                  </a:lnTo>
                  <a:lnTo>
                    <a:pt x="181356" y="375665"/>
                  </a:lnTo>
                  <a:close/>
                </a:path>
                <a:path w="3406140" h="797560">
                  <a:moveTo>
                    <a:pt x="195834" y="339089"/>
                  </a:moveTo>
                  <a:lnTo>
                    <a:pt x="177546" y="332231"/>
                  </a:lnTo>
                  <a:lnTo>
                    <a:pt x="170687" y="350519"/>
                  </a:lnTo>
                  <a:lnTo>
                    <a:pt x="188975" y="357377"/>
                  </a:lnTo>
                  <a:lnTo>
                    <a:pt x="195834" y="339089"/>
                  </a:lnTo>
                  <a:close/>
                </a:path>
                <a:path w="3406140" h="797560">
                  <a:moveTo>
                    <a:pt x="210312" y="302514"/>
                  </a:moveTo>
                  <a:lnTo>
                    <a:pt x="192024" y="294894"/>
                  </a:lnTo>
                  <a:lnTo>
                    <a:pt x="184404" y="313181"/>
                  </a:lnTo>
                  <a:lnTo>
                    <a:pt x="202692" y="320801"/>
                  </a:lnTo>
                  <a:lnTo>
                    <a:pt x="210312" y="302514"/>
                  </a:lnTo>
                  <a:close/>
                </a:path>
                <a:path w="3406140" h="797560">
                  <a:moveTo>
                    <a:pt x="224028" y="265938"/>
                  </a:moveTo>
                  <a:lnTo>
                    <a:pt x="205740" y="258318"/>
                  </a:lnTo>
                  <a:lnTo>
                    <a:pt x="198882" y="276606"/>
                  </a:lnTo>
                  <a:lnTo>
                    <a:pt x="217170" y="284226"/>
                  </a:lnTo>
                  <a:lnTo>
                    <a:pt x="224028" y="265938"/>
                  </a:lnTo>
                  <a:close/>
                </a:path>
                <a:path w="3406140" h="797560">
                  <a:moveTo>
                    <a:pt x="238506" y="229362"/>
                  </a:moveTo>
                  <a:lnTo>
                    <a:pt x="220218" y="221742"/>
                  </a:lnTo>
                  <a:lnTo>
                    <a:pt x="212598" y="240030"/>
                  </a:lnTo>
                  <a:lnTo>
                    <a:pt x="230886" y="247650"/>
                  </a:lnTo>
                  <a:lnTo>
                    <a:pt x="238506" y="229362"/>
                  </a:lnTo>
                  <a:close/>
                </a:path>
                <a:path w="3406140" h="797560">
                  <a:moveTo>
                    <a:pt x="252222" y="192024"/>
                  </a:moveTo>
                  <a:lnTo>
                    <a:pt x="233934" y="185166"/>
                  </a:lnTo>
                  <a:lnTo>
                    <a:pt x="227075" y="203454"/>
                  </a:lnTo>
                  <a:lnTo>
                    <a:pt x="245364" y="211074"/>
                  </a:lnTo>
                  <a:lnTo>
                    <a:pt x="252222" y="192024"/>
                  </a:lnTo>
                  <a:close/>
                </a:path>
                <a:path w="3406140" h="797560">
                  <a:moveTo>
                    <a:pt x="274320" y="165354"/>
                  </a:moveTo>
                  <a:lnTo>
                    <a:pt x="260604" y="151638"/>
                  </a:lnTo>
                  <a:lnTo>
                    <a:pt x="246125" y="165354"/>
                  </a:lnTo>
                  <a:lnTo>
                    <a:pt x="260604" y="179070"/>
                  </a:lnTo>
                  <a:lnTo>
                    <a:pt x="274320" y="165354"/>
                  </a:lnTo>
                  <a:close/>
                </a:path>
                <a:path w="3406140" h="797560">
                  <a:moveTo>
                    <a:pt x="301752" y="137922"/>
                  </a:moveTo>
                  <a:lnTo>
                    <a:pt x="288036" y="124206"/>
                  </a:lnTo>
                  <a:lnTo>
                    <a:pt x="274320" y="137922"/>
                  </a:lnTo>
                  <a:lnTo>
                    <a:pt x="288036" y="151638"/>
                  </a:lnTo>
                  <a:lnTo>
                    <a:pt x="301752" y="137922"/>
                  </a:lnTo>
                  <a:close/>
                </a:path>
                <a:path w="3406140" h="797560">
                  <a:moveTo>
                    <a:pt x="329946" y="110490"/>
                  </a:moveTo>
                  <a:lnTo>
                    <a:pt x="316230" y="96012"/>
                  </a:lnTo>
                  <a:lnTo>
                    <a:pt x="301752" y="109728"/>
                  </a:lnTo>
                  <a:lnTo>
                    <a:pt x="316230" y="124206"/>
                  </a:lnTo>
                  <a:lnTo>
                    <a:pt x="329946" y="110490"/>
                  </a:lnTo>
                  <a:close/>
                </a:path>
                <a:path w="3406140" h="797560">
                  <a:moveTo>
                    <a:pt x="358140" y="82296"/>
                  </a:moveTo>
                  <a:lnTo>
                    <a:pt x="343662" y="68580"/>
                  </a:lnTo>
                  <a:lnTo>
                    <a:pt x="329946" y="82296"/>
                  </a:lnTo>
                  <a:lnTo>
                    <a:pt x="343662" y="96012"/>
                  </a:lnTo>
                  <a:lnTo>
                    <a:pt x="358140" y="82296"/>
                  </a:lnTo>
                  <a:close/>
                </a:path>
                <a:path w="3406140" h="797560">
                  <a:moveTo>
                    <a:pt x="385572" y="54864"/>
                  </a:moveTo>
                  <a:lnTo>
                    <a:pt x="371856" y="41148"/>
                  </a:lnTo>
                  <a:lnTo>
                    <a:pt x="358140" y="54864"/>
                  </a:lnTo>
                  <a:lnTo>
                    <a:pt x="371856" y="68580"/>
                  </a:lnTo>
                  <a:lnTo>
                    <a:pt x="385572" y="54864"/>
                  </a:lnTo>
                  <a:close/>
                </a:path>
                <a:path w="3406140" h="797560">
                  <a:moveTo>
                    <a:pt x="413766" y="26670"/>
                  </a:moveTo>
                  <a:lnTo>
                    <a:pt x="400050" y="12954"/>
                  </a:lnTo>
                  <a:lnTo>
                    <a:pt x="385572" y="26670"/>
                  </a:lnTo>
                  <a:lnTo>
                    <a:pt x="399288" y="41148"/>
                  </a:lnTo>
                  <a:lnTo>
                    <a:pt x="413766" y="26670"/>
                  </a:lnTo>
                  <a:close/>
                </a:path>
                <a:path w="3406140" h="797560">
                  <a:moveTo>
                    <a:pt x="440436" y="0"/>
                  </a:moveTo>
                  <a:lnTo>
                    <a:pt x="414528" y="0"/>
                  </a:lnTo>
                  <a:lnTo>
                    <a:pt x="427482" y="12954"/>
                  </a:lnTo>
                  <a:lnTo>
                    <a:pt x="440436" y="0"/>
                  </a:lnTo>
                  <a:close/>
                </a:path>
                <a:path w="3406140" h="797560">
                  <a:moveTo>
                    <a:pt x="2874962" y="0"/>
                  </a:moveTo>
                  <a:lnTo>
                    <a:pt x="2859938" y="0"/>
                  </a:lnTo>
                  <a:lnTo>
                    <a:pt x="2872740" y="5333"/>
                  </a:lnTo>
                  <a:lnTo>
                    <a:pt x="2874962" y="0"/>
                  </a:lnTo>
                  <a:close/>
                </a:path>
                <a:path w="3406140" h="797560">
                  <a:moveTo>
                    <a:pt x="2916936" y="3048"/>
                  </a:moveTo>
                  <a:lnTo>
                    <a:pt x="2909620" y="0"/>
                  </a:lnTo>
                  <a:lnTo>
                    <a:pt x="2896660" y="0"/>
                  </a:lnTo>
                  <a:lnTo>
                    <a:pt x="2891028" y="12953"/>
                  </a:lnTo>
                  <a:lnTo>
                    <a:pt x="2908554" y="21335"/>
                  </a:lnTo>
                  <a:lnTo>
                    <a:pt x="2916936" y="3048"/>
                  </a:lnTo>
                  <a:close/>
                </a:path>
                <a:path w="3406140" h="797560">
                  <a:moveTo>
                    <a:pt x="2952750" y="19050"/>
                  </a:moveTo>
                  <a:lnTo>
                    <a:pt x="2934462" y="11429"/>
                  </a:lnTo>
                  <a:lnTo>
                    <a:pt x="2926842" y="28955"/>
                  </a:lnTo>
                  <a:lnTo>
                    <a:pt x="2944368" y="37337"/>
                  </a:lnTo>
                  <a:lnTo>
                    <a:pt x="2952750" y="19050"/>
                  </a:lnTo>
                  <a:close/>
                </a:path>
                <a:path w="3406140" h="797560">
                  <a:moveTo>
                    <a:pt x="2988564" y="35051"/>
                  </a:moveTo>
                  <a:lnTo>
                    <a:pt x="2970276" y="27431"/>
                  </a:lnTo>
                  <a:lnTo>
                    <a:pt x="2962656" y="44957"/>
                  </a:lnTo>
                  <a:lnTo>
                    <a:pt x="2980182" y="53339"/>
                  </a:lnTo>
                  <a:lnTo>
                    <a:pt x="2988564" y="35051"/>
                  </a:lnTo>
                  <a:close/>
                </a:path>
                <a:path w="3406140" h="797560">
                  <a:moveTo>
                    <a:pt x="3024378" y="51053"/>
                  </a:moveTo>
                  <a:lnTo>
                    <a:pt x="3006090" y="42672"/>
                  </a:lnTo>
                  <a:lnTo>
                    <a:pt x="2998470" y="60959"/>
                  </a:lnTo>
                  <a:lnTo>
                    <a:pt x="3016758" y="68579"/>
                  </a:lnTo>
                  <a:lnTo>
                    <a:pt x="3024378" y="51053"/>
                  </a:lnTo>
                  <a:close/>
                </a:path>
                <a:path w="3406140" h="797560">
                  <a:moveTo>
                    <a:pt x="3053334" y="83819"/>
                  </a:moveTo>
                  <a:lnTo>
                    <a:pt x="3041904" y="67817"/>
                  </a:lnTo>
                  <a:lnTo>
                    <a:pt x="3025902" y="78485"/>
                  </a:lnTo>
                  <a:lnTo>
                    <a:pt x="3036570" y="95250"/>
                  </a:lnTo>
                  <a:lnTo>
                    <a:pt x="3053334" y="83819"/>
                  </a:lnTo>
                  <a:close/>
                </a:path>
                <a:path w="3406140" h="797560">
                  <a:moveTo>
                    <a:pt x="3075432" y="116585"/>
                  </a:moveTo>
                  <a:lnTo>
                    <a:pt x="3064002" y="100583"/>
                  </a:lnTo>
                  <a:lnTo>
                    <a:pt x="3048000" y="111251"/>
                  </a:lnTo>
                  <a:lnTo>
                    <a:pt x="3058668" y="127253"/>
                  </a:lnTo>
                  <a:lnTo>
                    <a:pt x="3075432" y="116585"/>
                  </a:lnTo>
                  <a:close/>
                </a:path>
                <a:path w="3406140" h="797560">
                  <a:moveTo>
                    <a:pt x="3097530" y="149351"/>
                  </a:moveTo>
                  <a:lnTo>
                    <a:pt x="3086100" y="132587"/>
                  </a:lnTo>
                  <a:lnTo>
                    <a:pt x="3070098" y="144017"/>
                  </a:lnTo>
                  <a:lnTo>
                    <a:pt x="3080766" y="160019"/>
                  </a:lnTo>
                  <a:lnTo>
                    <a:pt x="3097530" y="149351"/>
                  </a:lnTo>
                  <a:close/>
                </a:path>
                <a:path w="3406140" h="797560">
                  <a:moveTo>
                    <a:pt x="3119628" y="181355"/>
                  </a:moveTo>
                  <a:lnTo>
                    <a:pt x="3108198" y="165353"/>
                  </a:lnTo>
                  <a:lnTo>
                    <a:pt x="3092196" y="176022"/>
                  </a:lnTo>
                  <a:lnTo>
                    <a:pt x="3102864" y="192785"/>
                  </a:lnTo>
                  <a:lnTo>
                    <a:pt x="3119628" y="181355"/>
                  </a:lnTo>
                  <a:close/>
                </a:path>
                <a:path w="3406140" h="797560">
                  <a:moveTo>
                    <a:pt x="3141726" y="214122"/>
                  </a:moveTo>
                  <a:lnTo>
                    <a:pt x="3130296" y="197357"/>
                  </a:lnTo>
                  <a:lnTo>
                    <a:pt x="3114294" y="208787"/>
                  </a:lnTo>
                  <a:lnTo>
                    <a:pt x="3124962" y="224789"/>
                  </a:lnTo>
                  <a:lnTo>
                    <a:pt x="3141726" y="214122"/>
                  </a:lnTo>
                  <a:close/>
                </a:path>
                <a:path w="3406140" h="797560">
                  <a:moveTo>
                    <a:pt x="3163824" y="246125"/>
                  </a:moveTo>
                  <a:lnTo>
                    <a:pt x="3152394" y="230124"/>
                  </a:lnTo>
                  <a:lnTo>
                    <a:pt x="3136392" y="241553"/>
                  </a:lnTo>
                  <a:lnTo>
                    <a:pt x="3147060" y="257555"/>
                  </a:lnTo>
                  <a:lnTo>
                    <a:pt x="3163824" y="246125"/>
                  </a:lnTo>
                  <a:close/>
                </a:path>
                <a:path w="3406140" h="797560">
                  <a:moveTo>
                    <a:pt x="3185922" y="278891"/>
                  </a:moveTo>
                  <a:lnTo>
                    <a:pt x="3174492" y="262889"/>
                  </a:lnTo>
                  <a:lnTo>
                    <a:pt x="3158490" y="273557"/>
                  </a:lnTo>
                  <a:lnTo>
                    <a:pt x="3169158" y="290322"/>
                  </a:lnTo>
                  <a:lnTo>
                    <a:pt x="3185922" y="278891"/>
                  </a:lnTo>
                  <a:close/>
                </a:path>
                <a:path w="3406140" h="797560">
                  <a:moveTo>
                    <a:pt x="3208020" y="311657"/>
                  </a:moveTo>
                  <a:lnTo>
                    <a:pt x="3196590" y="294893"/>
                  </a:lnTo>
                  <a:lnTo>
                    <a:pt x="3180588" y="306324"/>
                  </a:lnTo>
                  <a:lnTo>
                    <a:pt x="3191256" y="322325"/>
                  </a:lnTo>
                  <a:lnTo>
                    <a:pt x="3208020" y="311657"/>
                  </a:lnTo>
                  <a:close/>
                </a:path>
                <a:path w="3406140" h="797560">
                  <a:moveTo>
                    <a:pt x="3230118" y="343662"/>
                  </a:moveTo>
                  <a:lnTo>
                    <a:pt x="3218688" y="327659"/>
                  </a:lnTo>
                  <a:lnTo>
                    <a:pt x="3202686" y="339089"/>
                  </a:lnTo>
                  <a:lnTo>
                    <a:pt x="3213354" y="355091"/>
                  </a:lnTo>
                  <a:lnTo>
                    <a:pt x="3230118" y="343662"/>
                  </a:lnTo>
                  <a:close/>
                </a:path>
                <a:path w="3406140" h="797560">
                  <a:moveTo>
                    <a:pt x="3252216" y="376427"/>
                  </a:moveTo>
                  <a:lnTo>
                    <a:pt x="3240786" y="360425"/>
                  </a:lnTo>
                  <a:lnTo>
                    <a:pt x="3224784" y="371093"/>
                  </a:lnTo>
                  <a:lnTo>
                    <a:pt x="3235452" y="387857"/>
                  </a:lnTo>
                  <a:lnTo>
                    <a:pt x="3252216" y="376427"/>
                  </a:lnTo>
                  <a:close/>
                </a:path>
                <a:path w="3406140" h="797560">
                  <a:moveTo>
                    <a:pt x="3274314" y="409193"/>
                  </a:moveTo>
                  <a:lnTo>
                    <a:pt x="3262884" y="392429"/>
                  </a:lnTo>
                  <a:lnTo>
                    <a:pt x="3246882" y="403859"/>
                  </a:lnTo>
                  <a:lnTo>
                    <a:pt x="3257550" y="419862"/>
                  </a:lnTo>
                  <a:lnTo>
                    <a:pt x="3274314" y="409193"/>
                  </a:lnTo>
                  <a:close/>
                </a:path>
                <a:path w="3406140" h="797560">
                  <a:moveTo>
                    <a:pt x="3296412" y="441197"/>
                  </a:moveTo>
                  <a:lnTo>
                    <a:pt x="3284982" y="425195"/>
                  </a:lnTo>
                  <a:lnTo>
                    <a:pt x="3268980" y="435863"/>
                  </a:lnTo>
                  <a:lnTo>
                    <a:pt x="3279648" y="452627"/>
                  </a:lnTo>
                  <a:lnTo>
                    <a:pt x="3296412" y="441197"/>
                  </a:lnTo>
                  <a:close/>
                </a:path>
                <a:path w="3406140" h="797560">
                  <a:moveTo>
                    <a:pt x="3317748" y="473963"/>
                  </a:moveTo>
                  <a:lnTo>
                    <a:pt x="3307080" y="457962"/>
                  </a:lnTo>
                  <a:lnTo>
                    <a:pt x="3291078" y="468629"/>
                  </a:lnTo>
                  <a:lnTo>
                    <a:pt x="3301746" y="484631"/>
                  </a:lnTo>
                  <a:lnTo>
                    <a:pt x="3317748" y="473963"/>
                  </a:lnTo>
                  <a:close/>
                </a:path>
                <a:path w="3406140" h="797560">
                  <a:moveTo>
                    <a:pt x="3339846" y="506729"/>
                  </a:moveTo>
                  <a:lnTo>
                    <a:pt x="3329178" y="489965"/>
                  </a:lnTo>
                  <a:lnTo>
                    <a:pt x="3313176" y="501395"/>
                  </a:lnTo>
                  <a:lnTo>
                    <a:pt x="3323844" y="517397"/>
                  </a:lnTo>
                  <a:lnTo>
                    <a:pt x="3339846" y="506729"/>
                  </a:lnTo>
                  <a:close/>
                </a:path>
                <a:path w="3406140" h="797560">
                  <a:moveTo>
                    <a:pt x="3361944" y="538733"/>
                  </a:moveTo>
                  <a:lnTo>
                    <a:pt x="3351276" y="522731"/>
                  </a:lnTo>
                  <a:lnTo>
                    <a:pt x="3335274" y="533400"/>
                  </a:lnTo>
                  <a:lnTo>
                    <a:pt x="3345942" y="550163"/>
                  </a:lnTo>
                  <a:lnTo>
                    <a:pt x="3361944" y="538733"/>
                  </a:lnTo>
                  <a:close/>
                </a:path>
                <a:path w="3406140" h="797560">
                  <a:moveTo>
                    <a:pt x="3384042" y="571500"/>
                  </a:moveTo>
                  <a:lnTo>
                    <a:pt x="3373374" y="555497"/>
                  </a:lnTo>
                  <a:lnTo>
                    <a:pt x="3357372" y="566165"/>
                  </a:lnTo>
                  <a:lnTo>
                    <a:pt x="3368040" y="582167"/>
                  </a:lnTo>
                  <a:lnTo>
                    <a:pt x="3384042" y="571500"/>
                  </a:lnTo>
                  <a:close/>
                </a:path>
                <a:path w="3406140" h="797560">
                  <a:moveTo>
                    <a:pt x="3406140" y="604265"/>
                  </a:moveTo>
                  <a:lnTo>
                    <a:pt x="3395472" y="587501"/>
                  </a:lnTo>
                  <a:lnTo>
                    <a:pt x="3379470" y="598931"/>
                  </a:lnTo>
                  <a:lnTo>
                    <a:pt x="3390138" y="614933"/>
                  </a:lnTo>
                  <a:lnTo>
                    <a:pt x="3406140" y="60426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065514" y="2942082"/>
              <a:ext cx="67970" cy="64007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5999226" y="2942082"/>
              <a:ext cx="311150" cy="186690"/>
            </a:xfrm>
            <a:custGeom>
              <a:avLst/>
              <a:gdLst/>
              <a:ahLst/>
              <a:cxnLst/>
              <a:rect l="l" t="t" r="r" b="b"/>
              <a:pathLst>
                <a:path w="311150" h="186689">
                  <a:moveTo>
                    <a:pt x="6511" y="0"/>
                  </a:moveTo>
                  <a:lnTo>
                    <a:pt x="0" y="0"/>
                  </a:lnTo>
                  <a:lnTo>
                    <a:pt x="4572" y="3048"/>
                  </a:lnTo>
                  <a:lnTo>
                    <a:pt x="6511" y="0"/>
                  </a:lnTo>
                  <a:close/>
                </a:path>
                <a:path w="311150" h="186689">
                  <a:moveTo>
                    <a:pt x="48768" y="6857"/>
                  </a:moveTo>
                  <a:lnTo>
                    <a:pt x="37991" y="0"/>
                  </a:lnTo>
                  <a:lnTo>
                    <a:pt x="29579" y="0"/>
                  </a:lnTo>
                  <a:lnTo>
                    <a:pt x="21336" y="12954"/>
                  </a:lnTo>
                  <a:lnTo>
                    <a:pt x="37991" y="23552"/>
                  </a:lnTo>
                  <a:lnTo>
                    <a:pt x="37991" y="23793"/>
                  </a:lnTo>
                  <a:lnTo>
                    <a:pt x="48768" y="6857"/>
                  </a:lnTo>
                  <a:close/>
                </a:path>
                <a:path w="311150" h="186689">
                  <a:moveTo>
                    <a:pt x="82296" y="27431"/>
                  </a:moveTo>
                  <a:lnTo>
                    <a:pt x="65532" y="17526"/>
                  </a:lnTo>
                  <a:lnTo>
                    <a:pt x="54863" y="34290"/>
                  </a:lnTo>
                  <a:lnTo>
                    <a:pt x="71627" y="44196"/>
                  </a:lnTo>
                  <a:lnTo>
                    <a:pt x="82296" y="27431"/>
                  </a:lnTo>
                  <a:close/>
                </a:path>
                <a:path w="311150" h="186689">
                  <a:moveTo>
                    <a:pt x="115062" y="48006"/>
                  </a:moveTo>
                  <a:lnTo>
                    <a:pt x="99060" y="38100"/>
                  </a:lnTo>
                  <a:lnTo>
                    <a:pt x="88391" y="54864"/>
                  </a:lnTo>
                  <a:lnTo>
                    <a:pt x="105156" y="64770"/>
                  </a:lnTo>
                  <a:lnTo>
                    <a:pt x="115062" y="48006"/>
                  </a:lnTo>
                  <a:close/>
                </a:path>
                <a:path w="311150" h="186689">
                  <a:moveTo>
                    <a:pt x="148589" y="69342"/>
                  </a:moveTo>
                  <a:lnTo>
                    <a:pt x="131825" y="58674"/>
                  </a:lnTo>
                  <a:lnTo>
                    <a:pt x="121920" y="75438"/>
                  </a:lnTo>
                  <a:lnTo>
                    <a:pt x="138684" y="86106"/>
                  </a:lnTo>
                  <a:lnTo>
                    <a:pt x="148589" y="69342"/>
                  </a:lnTo>
                  <a:close/>
                </a:path>
                <a:path w="311150" h="186689">
                  <a:moveTo>
                    <a:pt x="182118" y="89916"/>
                  </a:moveTo>
                  <a:lnTo>
                    <a:pt x="165353" y="79248"/>
                  </a:lnTo>
                  <a:lnTo>
                    <a:pt x="155448" y="96012"/>
                  </a:lnTo>
                  <a:lnTo>
                    <a:pt x="171450" y="106680"/>
                  </a:lnTo>
                  <a:lnTo>
                    <a:pt x="182118" y="89916"/>
                  </a:lnTo>
                  <a:close/>
                </a:path>
                <a:path w="311150" h="186689">
                  <a:moveTo>
                    <a:pt x="215646" y="110490"/>
                  </a:moveTo>
                  <a:lnTo>
                    <a:pt x="198882" y="99822"/>
                  </a:lnTo>
                  <a:lnTo>
                    <a:pt x="188213" y="116586"/>
                  </a:lnTo>
                  <a:lnTo>
                    <a:pt x="204977" y="127254"/>
                  </a:lnTo>
                  <a:lnTo>
                    <a:pt x="215646" y="110490"/>
                  </a:lnTo>
                  <a:close/>
                </a:path>
                <a:path w="311150" h="186689">
                  <a:moveTo>
                    <a:pt x="249174" y="131064"/>
                  </a:moveTo>
                  <a:lnTo>
                    <a:pt x="232410" y="121157"/>
                  </a:lnTo>
                  <a:lnTo>
                    <a:pt x="221741" y="137922"/>
                  </a:lnTo>
                  <a:lnTo>
                    <a:pt x="238506" y="147828"/>
                  </a:lnTo>
                  <a:lnTo>
                    <a:pt x="249174" y="131064"/>
                  </a:lnTo>
                  <a:close/>
                </a:path>
                <a:path w="311150" h="186689">
                  <a:moveTo>
                    <a:pt x="281939" y="151638"/>
                  </a:moveTo>
                  <a:lnTo>
                    <a:pt x="265938" y="141731"/>
                  </a:lnTo>
                  <a:lnTo>
                    <a:pt x="255270" y="158496"/>
                  </a:lnTo>
                  <a:lnTo>
                    <a:pt x="272034" y="168402"/>
                  </a:lnTo>
                  <a:lnTo>
                    <a:pt x="281939" y="151638"/>
                  </a:lnTo>
                  <a:close/>
                </a:path>
                <a:path w="311150" h="186689">
                  <a:moveTo>
                    <a:pt x="310896" y="169926"/>
                  </a:moveTo>
                  <a:lnTo>
                    <a:pt x="298703" y="162306"/>
                  </a:lnTo>
                  <a:lnTo>
                    <a:pt x="288798" y="179070"/>
                  </a:lnTo>
                  <a:lnTo>
                    <a:pt x="300989" y="186690"/>
                  </a:lnTo>
                  <a:lnTo>
                    <a:pt x="310896" y="16992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987790" y="2942082"/>
              <a:ext cx="176783" cy="153924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211824" y="3030346"/>
              <a:ext cx="176022" cy="176911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6054839" y="2942081"/>
              <a:ext cx="3533775" cy="883919"/>
            </a:xfrm>
            <a:custGeom>
              <a:avLst/>
              <a:gdLst/>
              <a:ahLst/>
              <a:cxnLst/>
              <a:rect l="l" t="t" r="r" b="b"/>
              <a:pathLst>
                <a:path w="3533775" h="883920">
                  <a:moveTo>
                    <a:pt x="379691" y="0"/>
                  </a:moveTo>
                  <a:lnTo>
                    <a:pt x="347992" y="0"/>
                  </a:lnTo>
                  <a:lnTo>
                    <a:pt x="0" y="872490"/>
                  </a:lnTo>
                  <a:lnTo>
                    <a:pt x="27432" y="883920"/>
                  </a:lnTo>
                  <a:lnTo>
                    <a:pt x="379691" y="0"/>
                  </a:lnTo>
                  <a:close/>
                </a:path>
                <a:path w="3533775" h="883920">
                  <a:moveTo>
                    <a:pt x="2855023" y="0"/>
                  </a:moveTo>
                  <a:lnTo>
                    <a:pt x="2803829" y="0"/>
                  </a:lnTo>
                  <a:lnTo>
                    <a:pt x="2808605" y="2171"/>
                  </a:lnTo>
                  <a:lnTo>
                    <a:pt x="2840444" y="4216"/>
                  </a:lnTo>
                  <a:lnTo>
                    <a:pt x="2855023" y="0"/>
                  </a:lnTo>
                  <a:close/>
                </a:path>
                <a:path w="3533775" h="883920">
                  <a:moveTo>
                    <a:pt x="3533406" y="707136"/>
                  </a:moveTo>
                  <a:lnTo>
                    <a:pt x="2922574" y="0"/>
                  </a:lnTo>
                  <a:lnTo>
                    <a:pt x="2884017" y="0"/>
                  </a:lnTo>
                  <a:lnTo>
                    <a:pt x="3511308" y="726186"/>
                  </a:lnTo>
                  <a:lnTo>
                    <a:pt x="3533406" y="70713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6373773" y="2942082"/>
              <a:ext cx="125095" cy="33655"/>
            </a:xfrm>
            <a:custGeom>
              <a:avLst/>
              <a:gdLst/>
              <a:ahLst/>
              <a:cxnLst/>
              <a:rect l="l" t="t" r="r" b="b"/>
              <a:pathLst>
                <a:path w="125095" h="33655">
                  <a:moveTo>
                    <a:pt x="124860" y="0"/>
                  </a:moveTo>
                  <a:lnTo>
                    <a:pt x="0" y="0"/>
                  </a:lnTo>
                  <a:lnTo>
                    <a:pt x="7214" y="10668"/>
                  </a:lnTo>
                  <a:lnTo>
                    <a:pt x="31932" y="27384"/>
                  </a:lnTo>
                  <a:lnTo>
                    <a:pt x="62078" y="33528"/>
                  </a:lnTo>
                  <a:lnTo>
                    <a:pt x="92665" y="27384"/>
                  </a:lnTo>
                  <a:lnTo>
                    <a:pt x="117609" y="10668"/>
                  </a:lnTo>
                  <a:lnTo>
                    <a:pt x="12486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6361074" y="2942081"/>
              <a:ext cx="1345565" cy="1484630"/>
            </a:xfrm>
            <a:custGeom>
              <a:avLst/>
              <a:gdLst/>
              <a:ahLst/>
              <a:cxnLst/>
              <a:rect l="l" t="t" r="r" b="b"/>
              <a:pathLst>
                <a:path w="1345565" h="1484629">
                  <a:moveTo>
                    <a:pt x="148894" y="0"/>
                  </a:moveTo>
                  <a:lnTo>
                    <a:pt x="124218" y="0"/>
                  </a:lnTo>
                  <a:lnTo>
                    <a:pt x="108585" y="14884"/>
                  </a:lnTo>
                  <a:lnTo>
                    <a:pt x="78079" y="23456"/>
                  </a:lnTo>
                  <a:lnTo>
                    <a:pt x="46926" y="17653"/>
                  </a:lnTo>
                  <a:lnTo>
                    <a:pt x="24676" y="0"/>
                  </a:lnTo>
                  <a:lnTo>
                    <a:pt x="0" y="0"/>
                  </a:lnTo>
                  <a:lnTo>
                    <a:pt x="685" y="1993"/>
                  </a:lnTo>
                  <a:lnTo>
                    <a:pt x="23507" y="26962"/>
                  </a:lnTo>
                  <a:lnTo>
                    <a:pt x="52641" y="40284"/>
                  </a:lnTo>
                  <a:lnTo>
                    <a:pt x="84353" y="42329"/>
                  </a:lnTo>
                  <a:lnTo>
                    <a:pt x="114922" y="33528"/>
                  </a:lnTo>
                  <a:lnTo>
                    <a:pt x="140614" y="14249"/>
                  </a:lnTo>
                  <a:lnTo>
                    <a:pt x="148894" y="0"/>
                  </a:lnTo>
                  <a:close/>
                </a:path>
                <a:path w="1345565" h="1484629">
                  <a:moveTo>
                    <a:pt x="1345031" y="1337310"/>
                  </a:moveTo>
                  <a:lnTo>
                    <a:pt x="1296250" y="1369999"/>
                  </a:lnTo>
                  <a:lnTo>
                    <a:pt x="1296250" y="942594"/>
                  </a:lnTo>
                  <a:lnTo>
                    <a:pt x="1296250" y="874776"/>
                  </a:lnTo>
                  <a:lnTo>
                    <a:pt x="1246733" y="874776"/>
                  </a:lnTo>
                  <a:lnTo>
                    <a:pt x="1246733" y="942594"/>
                  </a:lnTo>
                  <a:lnTo>
                    <a:pt x="1246733" y="1370330"/>
                  </a:lnTo>
                  <a:lnTo>
                    <a:pt x="1197965" y="1337310"/>
                  </a:lnTo>
                  <a:lnTo>
                    <a:pt x="1246733" y="1435354"/>
                  </a:lnTo>
                  <a:lnTo>
                    <a:pt x="1271117" y="1484376"/>
                  </a:lnTo>
                  <a:lnTo>
                    <a:pt x="1296250" y="1434350"/>
                  </a:lnTo>
                  <a:lnTo>
                    <a:pt x="1345031" y="133731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3" name="object 23"/>
          <p:cNvGrpSpPr/>
          <p:nvPr/>
        </p:nvGrpSpPr>
        <p:grpSpPr>
          <a:xfrm>
            <a:off x="5884164" y="4639055"/>
            <a:ext cx="3704590" cy="2102485"/>
            <a:chOff x="5884164" y="4639055"/>
            <a:chExt cx="3704590" cy="2102485"/>
          </a:xfrm>
        </p:grpSpPr>
        <p:sp>
          <p:nvSpPr>
            <p:cNvPr id="24" name="object 24"/>
            <p:cNvSpPr/>
            <p:nvPr/>
          </p:nvSpPr>
          <p:spPr>
            <a:xfrm>
              <a:off x="6103607" y="4639055"/>
              <a:ext cx="3024505" cy="1130935"/>
            </a:xfrm>
            <a:custGeom>
              <a:avLst/>
              <a:gdLst/>
              <a:ahLst/>
              <a:cxnLst/>
              <a:rect l="l" t="t" r="r" b="b"/>
              <a:pathLst>
                <a:path w="3024504" h="1130935">
                  <a:moveTo>
                    <a:pt x="315760" y="1130808"/>
                  </a:moveTo>
                  <a:lnTo>
                    <a:pt x="51409" y="902347"/>
                  </a:lnTo>
                  <a:lnTo>
                    <a:pt x="64008" y="887730"/>
                  </a:lnTo>
                  <a:lnTo>
                    <a:pt x="0" y="870966"/>
                  </a:lnTo>
                  <a:lnTo>
                    <a:pt x="25908" y="931926"/>
                  </a:lnTo>
                  <a:lnTo>
                    <a:pt x="31242" y="925741"/>
                  </a:lnTo>
                  <a:lnTo>
                    <a:pt x="38735" y="917067"/>
                  </a:lnTo>
                  <a:lnTo>
                    <a:pt x="286054" y="1130808"/>
                  </a:lnTo>
                  <a:lnTo>
                    <a:pt x="315760" y="1130808"/>
                  </a:lnTo>
                  <a:close/>
                </a:path>
                <a:path w="3024504" h="1130935">
                  <a:moveTo>
                    <a:pt x="468464" y="1130808"/>
                  </a:moveTo>
                  <a:lnTo>
                    <a:pt x="457212" y="1120140"/>
                  </a:lnTo>
                  <a:lnTo>
                    <a:pt x="446532" y="1130808"/>
                  </a:lnTo>
                  <a:lnTo>
                    <a:pt x="468464" y="1130808"/>
                  </a:lnTo>
                  <a:close/>
                </a:path>
                <a:path w="3024504" h="1130935">
                  <a:moveTo>
                    <a:pt x="499122" y="1106424"/>
                  </a:moveTo>
                  <a:lnTo>
                    <a:pt x="485406" y="1091946"/>
                  </a:lnTo>
                  <a:lnTo>
                    <a:pt x="471690" y="1106424"/>
                  </a:lnTo>
                  <a:lnTo>
                    <a:pt x="485406" y="1120140"/>
                  </a:lnTo>
                  <a:lnTo>
                    <a:pt x="499122" y="1106424"/>
                  </a:lnTo>
                  <a:close/>
                </a:path>
                <a:path w="3024504" h="1130935">
                  <a:moveTo>
                    <a:pt x="527316" y="1078230"/>
                  </a:moveTo>
                  <a:lnTo>
                    <a:pt x="513588" y="1064514"/>
                  </a:lnTo>
                  <a:lnTo>
                    <a:pt x="499122" y="1078230"/>
                  </a:lnTo>
                  <a:lnTo>
                    <a:pt x="512838" y="1092708"/>
                  </a:lnTo>
                  <a:lnTo>
                    <a:pt x="527316" y="1078230"/>
                  </a:lnTo>
                  <a:close/>
                </a:path>
                <a:path w="3024504" h="1130935">
                  <a:moveTo>
                    <a:pt x="554748" y="1050798"/>
                  </a:moveTo>
                  <a:lnTo>
                    <a:pt x="541032" y="1037082"/>
                  </a:lnTo>
                  <a:lnTo>
                    <a:pt x="527316" y="1050798"/>
                  </a:lnTo>
                  <a:lnTo>
                    <a:pt x="541032" y="1064514"/>
                  </a:lnTo>
                  <a:lnTo>
                    <a:pt x="554748" y="1050798"/>
                  </a:lnTo>
                  <a:close/>
                </a:path>
                <a:path w="3024504" h="1130935">
                  <a:moveTo>
                    <a:pt x="582942" y="1023366"/>
                  </a:moveTo>
                  <a:lnTo>
                    <a:pt x="569226" y="1008888"/>
                  </a:lnTo>
                  <a:lnTo>
                    <a:pt x="554748" y="1023366"/>
                  </a:lnTo>
                  <a:lnTo>
                    <a:pt x="569226" y="1037082"/>
                  </a:lnTo>
                  <a:lnTo>
                    <a:pt x="582942" y="1023366"/>
                  </a:lnTo>
                  <a:close/>
                </a:path>
                <a:path w="3024504" h="1130935">
                  <a:moveTo>
                    <a:pt x="610374" y="995172"/>
                  </a:moveTo>
                  <a:lnTo>
                    <a:pt x="596658" y="981456"/>
                  </a:lnTo>
                  <a:lnTo>
                    <a:pt x="582942" y="995172"/>
                  </a:lnTo>
                  <a:lnTo>
                    <a:pt x="596658" y="1009650"/>
                  </a:lnTo>
                  <a:lnTo>
                    <a:pt x="610374" y="995172"/>
                  </a:lnTo>
                  <a:close/>
                </a:path>
                <a:path w="3024504" h="1130935">
                  <a:moveTo>
                    <a:pt x="638568" y="967740"/>
                  </a:moveTo>
                  <a:lnTo>
                    <a:pt x="624852" y="954024"/>
                  </a:lnTo>
                  <a:lnTo>
                    <a:pt x="611136" y="967740"/>
                  </a:lnTo>
                  <a:lnTo>
                    <a:pt x="624852" y="981456"/>
                  </a:lnTo>
                  <a:lnTo>
                    <a:pt x="638568" y="967740"/>
                  </a:lnTo>
                  <a:close/>
                </a:path>
                <a:path w="3024504" h="1130935">
                  <a:moveTo>
                    <a:pt x="666762" y="940308"/>
                  </a:moveTo>
                  <a:lnTo>
                    <a:pt x="652284" y="925830"/>
                  </a:lnTo>
                  <a:lnTo>
                    <a:pt x="638568" y="940308"/>
                  </a:lnTo>
                  <a:lnTo>
                    <a:pt x="652284" y="954024"/>
                  </a:lnTo>
                  <a:lnTo>
                    <a:pt x="666762" y="940308"/>
                  </a:lnTo>
                  <a:close/>
                </a:path>
                <a:path w="3024504" h="1130935">
                  <a:moveTo>
                    <a:pt x="694194" y="912114"/>
                  </a:moveTo>
                  <a:lnTo>
                    <a:pt x="680478" y="898398"/>
                  </a:lnTo>
                  <a:lnTo>
                    <a:pt x="666762" y="912114"/>
                  </a:lnTo>
                  <a:lnTo>
                    <a:pt x="680478" y="925830"/>
                  </a:lnTo>
                  <a:lnTo>
                    <a:pt x="694194" y="912114"/>
                  </a:lnTo>
                  <a:close/>
                </a:path>
                <a:path w="3024504" h="1130935">
                  <a:moveTo>
                    <a:pt x="722388" y="884682"/>
                  </a:moveTo>
                  <a:lnTo>
                    <a:pt x="708672" y="870966"/>
                  </a:lnTo>
                  <a:lnTo>
                    <a:pt x="694194" y="884682"/>
                  </a:lnTo>
                  <a:lnTo>
                    <a:pt x="707910" y="898398"/>
                  </a:lnTo>
                  <a:lnTo>
                    <a:pt x="722388" y="884682"/>
                  </a:lnTo>
                  <a:close/>
                </a:path>
                <a:path w="3024504" h="1130935">
                  <a:moveTo>
                    <a:pt x="749820" y="857250"/>
                  </a:moveTo>
                  <a:lnTo>
                    <a:pt x="736104" y="842772"/>
                  </a:lnTo>
                  <a:lnTo>
                    <a:pt x="722388" y="856488"/>
                  </a:lnTo>
                  <a:lnTo>
                    <a:pt x="736104" y="870966"/>
                  </a:lnTo>
                  <a:lnTo>
                    <a:pt x="749820" y="857250"/>
                  </a:lnTo>
                  <a:close/>
                </a:path>
                <a:path w="3024504" h="1130935">
                  <a:moveTo>
                    <a:pt x="778014" y="829056"/>
                  </a:moveTo>
                  <a:lnTo>
                    <a:pt x="764298" y="815340"/>
                  </a:lnTo>
                  <a:lnTo>
                    <a:pt x="749820" y="829056"/>
                  </a:lnTo>
                  <a:lnTo>
                    <a:pt x="764298" y="842772"/>
                  </a:lnTo>
                  <a:lnTo>
                    <a:pt x="778014" y="829056"/>
                  </a:lnTo>
                  <a:close/>
                </a:path>
                <a:path w="3024504" h="1130935">
                  <a:moveTo>
                    <a:pt x="805446" y="801624"/>
                  </a:moveTo>
                  <a:lnTo>
                    <a:pt x="791730" y="787908"/>
                  </a:lnTo>
                  <a:lnTo>
                    <a:pt x="778014" y="801624"/>
                  </a:lnTo>
                  <a:lnTo>
                    <a:pt x="791730" y="815340"/>
                  </a:lnTo>
                  <a:lnTo>
                    <a:pt x="805446" y="801624"/>
                  </a:lnTo>
                  <a:close/>
                </a:path>
                <a:path w="3024504" h="1130935">
                  <a:moveTo>
                    <a:pt x="833640" y="774192"/>
                  </a:moveTo>
                  <a:lnTo>
                    <a:pt x="819924" y="759714"/>
                  </a:lnTo>
                  <a:lnTo>
                    <a:pt x="806208" y="773430"/>
                  </a:lnTo>
                  <a:lnTo>
                    <a:pt x="819924" y="787908"/>
                  </a:lnTo>
                  <a:lnTo>
                    <a:pt x="833640" y="774192"/>
                  </a:lnTo>
                  <a:close/>
                </a:path>
                <a:path w="3024504" h="1130935">
                  <a:moveTo>
                    <a:pt x="861834" y="745998"/>
                  </a:moveTo>
                  <a:lnTo>
                    <a:pt x="847356" y="732282"/>
                  </a:lnTo>
                  <a:lnTo>
                    <a:pt x="833640" y="745998"/>
                  </a:lnTo>
                  <a:lnTo>
                    <a:pt x="847356" y="759714"/>
                  </a:lnTo>
                  <a:lnTo>
                    <a:pt x="861834" y="745998"/>
                  </a:lnTo>
                  <a:close/>
                </a:path>
                <a:path w="3024504" h="1130935">
                  <a:moveTo>
                    <a:pt x="889266" y="718566"/>
                  </a:moveTo>
                  <a:lnTo>
                    <a:pt x="875550" y="704850"/>
                  </a:lnTo>
                  <a:lnTo>
                    <a:pt x="861834" y="718566"/>
                  </a:lnTo>
                  <a:lnTo>
                    <a:pt x="875550" y="732282"/>
                  </a:lnTo>
                  <a:lnTo>
                    <a:pt x="889266" y="718566"/>
                  </a:lnTo>
                  <a:close/>
                </a:path>
                <a:path w="3024504" h="1130935">
                  <a:moveTo>
                    <a:pt x="917460" y="690372"/>
                  </a:moveTo>
                  <a:lnTo>
                    <a:pt x="903744" y="676656"/>
                  </a:lnTo>
                  <a:lnTo>
                    <a:pt x="889266" y="690372"/>
                  </a:lnTo>
                  <a:lnTo>
                    <a:pt x="902982" y="704850"/>
                  </a:lnTo>
                  <a:lnTo>
                    <a:pt x="917460" y="690372"/>
                  </a:lnTo>
                  <a:close/>
                </a:path>
                <a:path w="3024504" h="1130935">
                  <a:moveTo>
                    <a:pt x="944892" y="662940"/>
                  </a:moveTo>
                  <a:lnTo>
                    <a:pt x="931176" y="649224"/>
                  </a:lnTo>
                  <a:lnTo>
                    <a:pt x="917460" y="662940"/>
                  </a:lnTo>
                  <a:lnTo>
                    <a:pt x="931176" y="676656"/>
                  </a:lnTo>
                  <a:lnTo>
                    <a:pt x="944892" y="662940"/>
                  </a:lnTo>
                  <a:close/>
                </a:path>
                <a:path w="3024504" h="1130935">
                  <a:moveTo>
                    <a:pt x="973086" y="635508"/>
                  </a:moveTo>
                  <a:lnTo>
                    <a:pt x="959370" y="621792"/>
                  </a:lnTo>
                  <a:lnTo>
                    <a:pt x="944892" y="635508"/>
                  </a:lnTo>
                  <a:lnTo>
                    <a:pt x="959370" y="649224"/>
                  </a:lnTo>
                  <a:lnTo>
                    <a:pt x="973086" y="635508"/>
                  </a:lnTo>
                  <a:close/>
                </a:path>
                <a:path w="3024504" h="1130935">
                  <a:moveTo>
                    <a:pt x="1000518" y="607314"/>
                  </a:moveTo>
                  <a:lnTo>
                    <a:pt x="986802" y="593598"/>
                  </a:lnTo>
                  <a:lnTo>
                    <a:pt x="973086" y="607314"/>
                  </a:lnTo>
                  <a:lnTo>
                    <a:pt x="986802" y="621792"/>
                  </a:lnTo>
                  <a:lnTo>
                    <a:pt x="1000518" y="607314"/>
                  </a:lnTo>
                  <a:close/>
                </a:path>
                <a:path w="3024504" h="1130935">
                  <a:moveTo>
                    <a:pt x="1028712" y="579882"/>
                  </a:moveTo>
                  <a:lnTo>
                    <a:pt x="1014996" y="566166"/>
                  </a:lnTo>
                  <a:lnTo>
                    <a:pt x="1001280" y="579882"/>
                  </a:lnTo>
                  <a:lnTo>
                    <a:pt x="1014996" y="593598"/>
                  </a:lnTo>
                  <a:lnTo>
                    <a:pt x="1028712" y="579882"/>
                  </a:lnTo>
                  <a:close/>
                </a:path>
                <a:path w="3024504" h="1130935">
                  <a:moveTo>
                    <a:pt x="1056906" y="552450"/>
                  </a:moveTo>
                  <a:lnTo>
                    <a:pt x="1042428" y="537972"/>
                  </a:lnTo>
                  <a:lnTo>
                    <a:pt x="1028712" y="552450"/>
                  </a:lnTo>
                  <a:lnTo>
                    <a:pt x="1042428" y="566166"/>
                  </a:lnTo>
                  <a:lnTo>
                    <a:pt x="1056906" y="552450"/>
                  </a:lnTo>
                  <a:close/>
                </a:path>
                <a:path w="3024504" h="1130935">
                  <a:moveTo>
                    <a:pt x="1084338" y="524256"/>
                  </a:moveTo>
                  <a:lnTo>
                    <a:pt x="1070622" y="510540"/>
                  </a:lnTo>
                  <a:lnTo>
                    <a:pt x="1056906" y="524256"/>
                  </a:lnTo>
                  <a:lnTo>
                    <a:pt x="1070622" y="538734"/>
                  </a:lnTo>
                  <a:lnTo>
                    <a:pt x="1084338" y="524256"/>
                  </a:lnTo>
                  <a:close/>
                </a:path>
                <a:path w="3024504" h="1130935">
                  <a:moveTo>
                    <a:pt x="1112532" y="496824"/>
                  </a:moveTo>
                  <a:lnTo>
                    <a:pt x="1098816" y="483108"/>
                  </a:lnTo>
                  <a:lnTo>
                    <a:pt x="1084338" y="496824"/>
                  </a:lnTo>
                  <a:lnTo>
                    <a:pt x="1098054" y="510540"/>
                  </a:lnTo>
                  <a:lnTo>
                    <a:pt x="1112532" y="496824"/>
                  </a:lnTo>
                  <a:close/>
                </a:path>
                <a:path w="3024504" h="1130935">
                  <a:moveTo>
                    <a:pt x="1137678" y="457200"/>
                  </a:moveTo>
                  <a:lnTo>
                    <a:pt x="1134630" y="455676"/>
                  </a:lnTo>
                  <a:lnTo>
                    <a:pt x="1130960" y="454215"/>
                  </a:lnTo>
                  <a:lnTo>
                    <a:pt x="1130820" y="454152"/>
                  </a:lnTo>
                  <a:lnTo>
                    <a:pt x="1127010" y="454914"/>
                  </a:lnTo>
                  <a:lnTo>
                    <a:pt x="1112532" y="469392"/>
                  </a:lnTo>
                  <a:lnTo>
                    <a:pt x="1126248" y="483108"/>
                  </a:lnTo>
                  <a:lnTo>
                    <a:pt x="1127010" y="482346"/>
                  </a:lnTo>
                  <a:lnTo>
                    <a:pt x="1137678" y="471678"/>
                  </a:lnTo>
                  <a:lnTo>
                    <a:pt x="1130960" y="472643"/>
                  </a:lnTo>
                  <a:lnTo>
                    <a:pt x="1137678" y="457200"/>
                  </a:lnTo>
                  <a:close/>
                </a:path>
                <a:path w="3024504" h="1130935">
                  <a:moveTo>
                    <a:pt x="1140726" y="166878"/>
                  </a:moveTo>
                  <a:lnTo>
                    <a:pt x="1121676" y="166878"/>
                  </a:lnTo>
                  <a:lnTo>
                    <a:pt x="1121676" y="186690"/>
                  </a:lnTo>
                  <a:lnTo>
                    <a:pt x="1140726" y="186690"/>
                  </a:lnTo>
                  <a:lnTo>
                    <a:pt x="1140726" y="166878"/>
                  </a:lnTo>
                  <a:close/>
                </a:path>
                <a:path w="3024504" h="1130935">
                  <a:moveTo>
                    <a:pt x="1140726" y="128016"/>
                  </a:moveTo>
                  <a:lnTo>
                    <a:pt x="1121676" y="128016"/>
                  </a:lnTo>
                  <a:lnTo>
                    <a:pt x="1121676" y="147828"/>
                  </a:lnTo>
                  <a:lnTo>
                    <a:pt x="1140726" y="147828"/>
                  </a:lnTo>
                  <a:lnTo>
                    <a:pt x="1140726" y="128016"/>
                  </a:lnTo>
                  <a:close/>
                </a:path>
                <a:path w="3024504" h="1130935">
                  <a:moveTo>
                    <a:pt x="1140726" y="88392"/>
                  </a:moveTo>
                  <a:lnTo>
                    <a:pt x="1121676" y="88392"/>
                  </a:lnTo>
                  <a:lnTo>
                    <a:pt x="1121676" y="108204"/>
                  </a:lnTo>
                  <a:lnTo>
                    <a:pt x="1140726" y="108204"/>
                  </a:lnTo>
                  <a:lnTo>
                    <a:pt x="1140726" y="88392"/>
                  </a:lnTo>
                  <a:close/>
                </a:path>
                <a:path w="3024504" h="1130935">
                  <a:moveTo>
                    <a:pt x="1160538" y="59436"/>
                  </a:moveTo>
                  <a:lnTo>
                    <a:pt x="1130820" y="0"/>
                  </a:lnTo>
                  <a:lnTo>
                    <a:pt x="1101864" y="59436"/>
                  </a:lnTo>
                  <a:lnTo>
                    <a:pt x="1121676" y="59436"/>
                  </a:lnTo>
                  <a:lnTo>
                    <a:pt x="1121676" y="68580"/>
                  </a:lnTo>
                  <a:lnTo>
                    <a:pt x="1140726" y="68580"/>
                  </a:lnTo>
                  <a:lnTo>
                    <a:pt x="1140726" y="59436"/>
                  </a:lnTo>
                  <a:lnTo>
                    <a:pt x="1160538" y="59436"/>
                  </a:lnTo>
                  <a:close/>
                </a:path>
                <a:path w="3024504" h="1130935">
                  <a:moveTo>
                    <a:pt x="1173492" y="473202"/>
                  </a:moveTo>
                  <a:lnTo>
                    <a:pt x="1155966" y="464820"/>
                  </a:lnTo>
                  <a:lnTo>
                    <a:pt x="1147584" y="483108"/>
                  </a:lnTo>
                  <a:lnTo>
                    <a:pt x="1165872" y="490728"/>
                  </a:lnTo>
                  <a:lnTo>
                    <a:pt x="1173492" y="473202"/>
                  </a:lnTo>
                  <a:close/>
                </a:path>
                <a:path w="3024504" h="1130935">
                  <a:moveTo>
                    <a:pt x="1210068" y="488442"/>
                  </a:moveTo>
                  <a:lnTo>
                    <a:pt x="1191780" y="480822"/>
                  </a:lnTo>
                  <a:lnTo>
                    <a:pt x="1184160" y="499110"/>
                  </a:lnTo>
                  <a:lnTo>
                    <a:pt x="1201686" y="506730"/>
                  </a:lnTo>
                  <a:lnTo>
                    <a:pt x="1210068" y="488442"/>
                  </a:lnTo>
                  <a:close/>
                </a:path>
                <a:path w="3024504" h="1130935">
                  <a:moveTo>
                    <a:pt x="1245882" y="504444"/>
                  </a:moveTo>
                  <a:lnTo>
                    <a:pt x="1227594" y="496824"/>
                  </a:lnTo>
                  <a:lnTo>
                    <a:pt x="1219974" y="514350"/>
                  </a:lnTo>
                  <a:lnTo>
                    <a:pt x="1237500" y="522732"/>
                  </a:lnTo>
                  <a:lnTo>
                    <a:pt x="1245882" y="504444"/>
                  </a:lnTo>
                  <a:close/>
                </a:path>
                <a:path w="3024504" h="1130935">
                  <a:moveTo>
                    <a:pt x="1281696" y="520446"/>
                  </a:moveTo>
                  <a:lnTo>
                    <a:pt x="1263408" y="512826"/>
                  </a:lnTo>
                  <a:lnTo>
                    <a:pt x="1255788" y="530352"/>
                  </a:lnTo>
                  <a:lnTo>
                    <a:pt x="1273314" y="538734"/>
                  </a:lnTo>
                  <a:lnTo>
                    <a:pt x="1281696" y="520446"/>
                  </a:lnTo>
                  <a:close/>
                </a:path>
                <a:path w="3024504" h="1130935">
                  <a:moveTo>
                    <a:pt x="1317510" y="536448"/>
                  </a:moveTo>
                  <a:lnTo>
                    <a:pt x="1299222" y="528828"/>
                  </a:lnTo>
                  <a:lnTo>
                    <a:pt x="1291602" y="546354"/>
                  </a:lnTo>
                  <a:lnTo>
                    <a:pt x="1309890" y="554736"/>
                  </a:lnTo>
                  <a:lnTo>
                    <a:pt x="1317510" y="536448"/>
                  </a:lnTo>
                  <a:close/>
                </a:path>
                <a:path w="3024504" h="1130935">
                  <a:moveTo>
                    <a:pt x="1353324" y="552450"/>
                  </a:moveTo>
                  <a:lnTo>
                    <a:pt x="1335798" y="544068"/>
                  </a:lnTo>
                  <a:lnTo>
                    <a:pt x="1327416" y="562356"/>
                  </a:lnTo>
                  <a:lnTo>
                    <a:pt x="1345704" y="569976"/>
                  </a:lnTo>
                  <a:lnTo>
                    <a:pt x="1353324" y="552450"/>
                  </a:lnTo>
                  <a:close/>
                </a:path>
                <a:path w="3024504" h="1130935">
                  <a:moveTo>
                    <a:pt x="1389138" y="568452"/>
                  </a:moveTo>
                  <a:lnTo>
                    <a:pt x="1371612" y="560070"/>
                  </a:lnTo>
                  <a:lnTo>
                    <a:pt x="1363230" y="578358"/>
                  </a:lnTo>
                  <a:lnTo>
                    <a:pt x="1381518" y="585978"/>
                  </a:lnTo>
                  <a:lnTo>
                    <a:pt x="1389138" y="568452"/>
                  </a:lnTo>
                  <a:close/>
                </a:path>
                <a:path w="3024504" h="1130935">
                  <a:moveTo>
                    <a:pt x="1425714" y="584454"/>
                  </a:moveTo>
                  <a:lnTo>
                    <a:pt x="1407426" y="576072"/>
                  </a:lnTo>
                  <a:lnTo>
                    <a:pt x="1399044" y="594360"/>
                  </a:lnTo>
                  <a:lnTo>
                    <a:pt x="1417332" y="601980"/>
                  </a:lnTo>
                  <a:lnTo>
                    <a:pt x="1425714" y="584454"/>
                  </a:lnTo>
                  <a:close/>
                </a:path>
                <a:path w="3024504" h="1130935">
                  <a:moveTo>
                    <a:pt x="1461528" y="599694"/>
                  </a:moveTo>
                  <a:lnTo>
                    <a:pt x="1443240" y="592074"/>
                  </a:lnTo>
                  <a:lnTo>
                    <a:pt x="1435620" y="610362"/>
                  </a:lnTo>
                  <a:lnTo>
                    <a:pt x="1453146" y="617982"/>
                  </a:lnTo>
                  <a:lnTo>
                    <a:pt x="1461528" y="599694"/>
                  </a:lnTo>
                  <a:close/>
                </a:path>
                <a:path w="3024504" h="1130935">
                  <a:moveTo>
                    <a:pt x="1497342" y="615696"/>
                  </a:moveTo>
                  <a:lnTo>
                    <a:pt x="1479054" y="608076"/>
                  </a:lnTo>
                  <a:lnTo>
                    <a:pt x="1471434" y="626364"/>
                  </a:lnTo>
                  <a:lnTo>
                    <a:pt x="1488960" y="633984"/>
                  </a:lnTo>
                  <a:lnTo>
                    <a:pt x="1497342" y="615696"/>
                  </a:lnTo>
                  <a:close/>
                </a:path>
                <a:path w="3024504" h="1130935">
                  <a:moveTo>
                    <a:pt x="1533156" y="631698"/>
                  </a:moveTo>
                  <a:lnTo>
                    <a:pt x="1514868" y="624078"/>
                  </a:lnTo>
                  <a:lnTo>
                    <a:pt x="1507248" y="641604"/>
                  </a:lnTo>
                  <a:lnTo>
                    <a:pt x="1525536" y="649986"/>
                  </a:lnTo>
                  <a:lnTo>
                    <a:pt x="1533156" y="631698"/>
                  </a:lnTo>
                  <a:close/>
                </a:path>
                <a:path w="3024504" h="1130935">
                  <a:moveTo>
                    <a:pt x="1568970" y="647700"/>
                  </a:moveTo>
                  <a:lnTo>
                    <a:pt x="1551444" y="640080"/>
                  </a:lnTo>
                  <a:lnTo>
                    <a:pt x="1543062" y="657606"/>
                  </a:lnTo>
                  <a:lnTo>
                    <a:pt x="1561350" y="665988"/>
                  </a:lnTo>
                  <a:lnTo>
                    <a:pt x="1568970" y="647700"/>
                  </a:lnTo>
                  <a:close/>
                </a:path>
                <a:path w="3024504" h="1130935">
                  <a:moveTo>
                    <a:pt x="1604784" y="663702"/>
                  </a:moveTo>
                  <a:lnTo>
                    <a:pt x="1587258" y="656082"/>
                  </a:lnTo>
                  <a:lnTo>
                    <a:pt x="1578876" y="673608"/>
                  </a:lnTo>
                  <a:lnTo>
                    <a:pt x="1597164" y="681990"/>
                  </a:lnTo>
                  <a:lnTo>
                    <a:pt x="1604784" y="663702"/>
                  </a:lnTo>
                  <a:close/>
                </a:path>
                <a:path w="3024504" h="1130935">
                  <a:moveTo>
                    <a:pt x="1640598" y="679704"/>
                  </a:moveTo>
                  <a:lnTo>
                    <a:pt x="1623072" y="671322"/>
                  </a:lnTo>
                  <a:lnTo>
                    <a:pt x="1614690" y="689610"/>
                  </a:lnTo>
                  <a:lnTo>
                    <a:pt x="1632978" y="697230"/>
                  </a:lnTo>
                  <a:lnTo>
                    <a:pt x="1640598" y="679704"/>
                  </a:lnTo>
                  <a:close/>
                </a:path>
                <a:path w="3024504" h="1130935">
                  <a:moveTo>
                    <a:pt x="1663458" y="221742"/>
                  </a:moveTo>
                  <a:lnTo>
                    <a:pt x="1653349" y="188214"/>
                  </a:lnTo>
                  <a:lnTo>
                    <a:pt x="1644408" y="158496"/>
                  </a:lnTo>
                  <a:lnTo>
                    <a:pt x="1622755" y="188214"/>
                  </a:lnTo>
                  <a:lnTo>
                    <a:pt x="1605546" y="211836"/>
                  </a:lnTo>
                  <a:lnTo>
                    <a:pt x="1624507" y="215087"/>
                  </a:lnTo>
                  <a:lnTo>
                    <a:pt x="1552206" y="637032"/>
                  </a:lnTo>
                  <a:lnTo>
                    <a:pt x="1572018" y="640842"/>
                  </a:lnTo>
                  <a:lnTo>
                    <a:pt x="1644269" y="218465"/>
                  </a:lnTo>
                  <a:lnTo>
                    <a:pt x="1645932" y="218744"/>
                  </a:lnTo>
                  <a:lnTo>
                    <a:pt x="1663458" y="221742"/>
                  </a:lnTo>
                  <a:close/>
                </a:path>
                <a:path w="3024504" h="1130935">
                  <a:moveTo>
                    <a:pt x="1677174" y="695706"/>
                  </a:moveTo>
                  <a:lnTo>
                    <a:pt x="1658886" y="687324"/>
                  </a:lnTo>
                  <a:lnTo>
                    <a:pt x="1651266" y="705612"/>
                  </a:lnTo>
                  <a:lnTo>
                    <a:pt x="1668792" y="713232"/>
                  </a:lnTo>
                  <a:lnTo>
                    <a:pt x="1677174" y="695706"/>
                  </a:lnTo>
                  <a:close/>
                </a:path>
                <a:path w="3024504" h="1130935">
                  <a:moveTo>
                    <a:pt x="1712988" y="711708"/>
                  </a:moveTo>
                  <a:lnTo>
                    <a:pt x="1694700" y="703326"/>
                  </a:lnTo>
                  <a:lnTo>
                    <a:pt x="1687080" y="721614"/>
                  </a:lnTo>
                  <a:lnTo>
                    <a:pt x="1704606" y="729234"/>
                  </a:lnTo>
                  <a:lnTo>
                    <a:pt x="1712988" y="711708"/>
                  </a:lnTo>
                  <a:close/>
                </a:path>
                <a:path w="3024504" h="1130935">
                  <a:moveTo>
                    <a:pt x="1748802" y="726948"/>
                  </a:moveTo>
                  <a:lnTo>
                    <a:pt x="1730514" y="719328"/>
                  </a:lnTo>
                  <a:lnTo>
                    <a:pt x="1722894" y="737616"/>
                  </a:lnTo>
                  <a:lnTo>
                    <a:pt x="1740420" y="745236"/>
                  </a:lnTo>
                  <a:lnTo>
                    <a:pt x="1748802" y="726948"/>
                  </a:lnTo>
                  <a:close/>
                </a:path>
                <a:path w="3024504" h="1130935">
                  <a:moveTo>
                    <a:pt x="1784616" y="742950"/>
                  </a:moveTo>
                  <a:lnTo>
                    <a:pt x="1766328" y="735330"/>
                  </a:lnTo>
                  <a:lnTo>
                    <a:pt x="1758708" y="752856"/>
                  </a:lnTo>
                  <a:lnTo>
                    <a:pt x="1776996" y="761238"/>
                  </a:lnTo>
                  <a:lnTo>
                    <a:pt x="1784616" y="742950"/>
                  </a:lnTo>
                  <a:close/>
                </a:path>
                <a:path w="3024504" h="1130935">
                  <a:moveTo>
                    <a:pt x="1820430" y="758952"/>
                  </a:moveTo>
                  <a:lnTo>
                    <a:pt x="1802904" y="751332"/>
                  </a:lnTo>
                  <a:lnTo>
                    <a:pt x="1794522" y="768858"/>
                  </a:lnTo>
                  <a:lnTo>
                    <a:pt x="1812810" y="777240"/>
                  </a:lnTo>
                  <a:lnTo>
                    <a:pt x="1820430" y="758952"/>
                  </a:lnTo>
                  <a:close/>
                </a:path>
                <a:path w="3024504" h="1130935">
                  <a:moveTo>
                    <a:pt x="1856244" y="774954"/>
                  </a:moveTo>
                  <a:lnTo>
                    <a:pt x="1838718" y="767334"/>
                  </a:lnTo>
                  <a:lnTo>
                    <a:pt x="1830336" y="784860"/>
                  </a:lnTo>
                  <a:lnTo>
                    <a:pt x="1848624" y="793242"/>
                  </a:lnTo>
                  <a:lnTo>
                    <a:pt x="1856244" y="774954"/>
                  </a:lnTo>
                  <a:close/>
                </a:path>
                <a:path w="3024504" h="1130935">
                  <a:moveTo>
                    <a:pt x="1892058" y="790956"/>
                  </a:moveTo>
                  <a:lnTo>
                    <a:pt x="1874532" y="783336"/>
                  </a:lnTo>
                  <a:lnTo>
                    <a:pt x="1866150" y="800862"/>
                  </a:lnTo>
                  <a:lnTo>
                    <a:pt x="1884438" y="809244"/>
                  </a:lnTo>
                  <a:lnTo>
                    <a:pt x="1892058" y="790956"/>
                  </a:lnTo>
                  <a:close/>
                </a:path>
                <a:path w="3024504" h="1130935">
                  <a:moveTo>
                    <a:pt x="1928634" y="806958"/>
                  </a:moveTo>
                  <a:lnTo>
                    <a:pt x="1910346" y="798576"/>
                  </a:lnTo>
                  <a:lnTo>
                    <a:pt x="1902726" y="816864"/>
                  </a:lnTo>
                  <a:lnTo>
                    <a:pt x="1920252" y="824484"/>
                  </a:lnTo>
                  <a:lnTo>
                    <a:pt x="1928634" y="806958"/>
                  </a:lnTo>
                  <a:close/>
                </a:path>
                <a:path w="3024504" h="1130935">
                  <a:moveTo>
                    <a:pt x="1964448" y="822960"/>
                  </a:moveTo>
                  <a:lnTo>
                    <a:pt x="1946160" y="814578"/>
                  </a:lnTo>
                  <a:lnTo>
                    <a:pt x="1938540" y="832866"/>
                  </a:lnTo>
                  <a:lnTo>
                    <a:pt x="1956066" y="840486"/>
                  </a:lnTo>
                  <a:lnTo>
                    <a:pt x="1964448" y="822960"/>
                  </a:lnTo>
                  <a:close/>
                </a:path>
                <a:path w="3024504" h="1130935">
                  <a:moveTo>
                    <a:pt x="2000262" y="838962"/>
                  </a:moveTo>
                  <a:lnTo>
                    <a:pt x="1981974" y="830580"/>
                  </a:lnTo>
                  <a:lnTo>
                    <a:pt x="1974354" y="848868"/>
                  </a:lnTo>
                  <a:lnTo>
                    <a:pt x="1991880" y="856488"/>
                  </a:lnTo>
                  <a:lnTo>
                    <a:pt x="2000262" y="838962"/>
                  </a:lnTo>
                  <a:close/>
                </a:path>
                <a:path w="3024504" h="1130935">
                  <a:moveTo>
                    <a:pt x="2036076" y="854202"/>
                  </a:moveTo>
                  <a:lnTo>
                    <a:pt x="2017788" y="846582"/>
                  </a:lnTo>
                  <a:lnTo>
                    <a:pt x="2010168" y="864870"/>
                  </a:lnTo>
                  <a:lnTo>
                    <a:pt x="2028456" y="872490"/>
                  </a:lnTo>
                  <a:lnTo>
                    <a:pt x="2036076" y="854202"/>
                  </a:lnTo>
                  <a:close/>
                </a:path>
                <a:path w="3024504" h="1130935">
                  <a:moveTo>
                    <a:pt x="2071890" y="870204"/>
                  </a:moveTo>
                  <a:lnTo>
                    <a:pt x="2054364" y="862584"/>
                  </a:lnTo>
                  <a:lnTo>
                    <a:pt x="2045982" y="880110"/>
                  </a:lnTo>
                  <a:lnTo>
                    <a:pt x="2064270" y="888492"/>
                  </a:lnTo>
                  <a:lnTo>
                    <a:pt x="2071890" y="870204"/>
                  </a:lnTo>
                  <a:close/>
                </a:path>
                <a:path w="3024504" h="1130935">
                  <a:moveTo>
                    <a:pt x="2107704" y="886206"/>
                  </a:moveTo>
                  <a:lnTo>
                    <a:pt x="2090178" y="878586"/>
                  </a:lnTo>
                  <a:lnTo>
                    <a:pt x="2081796" y="896112"/>
                  </a:lnTo>
                  <a:lnTo>
                    <a:pt x="2100084" y="904494"/>
                  </a:lnTo>
                  <a:lnTo>
                    <a:pt x="2107704" y="886206"/>
                  </a:lnTo>
                  <a:close/>
                </a:path>
                <a:path w="3024504" h="1130935">
                  <a:moveTo>
                    <a:pt x="2143518" y="902208"/>
                  </a:moveTo>
                  <a:lnTo>
                    <a:pt x="2125992" y="894588"/>
                  </a:lnTo>
                  <a:lnTo>
                    <a:pt x="2117610" y="912114"/>
                  </a:lnTo>
                  <a:lnTo>
                    <a:pt x="2135898" y="920496"/>
                  </a:lnTo>
                  <a:lnTo>
                    <a:pt x="2143518" y="902208"/>
                  </a:lnTo>
                  <a:close/>
                </a:path>
                <a:path w="3024504" h="1130935">
                  <a:moveTo>
                    <a:pt x="2180094" y="918210"/>
                  </a:moveTo>
                  <a:lnTo>
                    <a:pt x="2161806" y="909828"/>
                  </a:lnTo>
                  <a:lnTo>
                    <a:pt x="2154186" y="928116"/>
                  </a:lnTo>
                  <a:lnTo>
                    <a:pt x="2171712" y="936498"/>
                  </a:lnTo>
                  <a:lnTo>
                    <a:pt x="2180094" y="918210"/>
                  </a:lnTo>
                  <a:close/>
                </a:path>
                <a:path w="3024504" h="1130935">
                  <a:moveTo>
                    <a:pt x="2215908" y="934212"/>
                  </a:moveTo>
                  <a:lnTo>
                    <a:pt x="2197620" y="925830"/>
                  </a:lnTo>
                  <a:lnTo>
                    <a:pt x="2190000" y="944118"/>
                  </a:lnTo>
                  <a:lnTo>
                    <a:pt x="2207526" y="951738"/>
                  </a:lnTo>
                  <a:lnTo>
                    <a:pt x="2215908" y="934212"/>
                  </a:lnTo>
                  <a:close/>
                </a:path>
                <a:path w="3024504" h="1130935">
                  <a:moveTo>
                    <a:pt x="2251722" y="950214"/>
                  </a:moveTo>
                  <a:lnTo>
                    <a:pt x="2233434" y="941832"/>
                  </a:lnTo>
                  <a:lnTo>
                    <a:pt x="2225814" y="960120"/>
                  </a:lnTo>
                  <a:lnTo>
                    <a:pt x="2243340" y="967740"/>
                  </a:lnTo>
                  <a:lnTo>
                    <a:pt x="2251722" y="950214"/>
                  </a:lnTo>
                  <a:close/>
                </a:path>
                <a:path w="3024504" h="1130935">
                  <a:moveTo>
                    <a:pt x="2287536" y="966216"/>
                  </a:moveTo>
                  <a:lnTo>
                    <a:pt x="2270010" y="957834"/>
                  </a:lnTo>
                  <a:lnTo>
                    <a:pt x="2261628" y="976122"/>
                  </a:lnTo>
                  <a:lnTo>
                    <a:pt x="2279916" y="983742"/>
                  </a:lnTo>
                  <a:lnTo>
                    <a:pt x="2287536" y="966216"/>
                  </a:lnTo>
                  <a:close/>
                </a:path>
                <a:path w="3024504" h="1130935">
                  <a:moveTo>
                    <a:pt x="2323350" y="981456"/>
                  </a:moveTo>
                  <a:lnTo>
                    <a:pt x="2305824" y="973836"/>
                  </a:lnTo>
                  <a:lnTo>
                    <a:pt x="2297442" y="992124"/>
                  </a:lnTo>
                  <a:lnTo>
                    <a:pt x="2315730" y="999744"/>
                  </a:lnTo>
                  <a:lnTo>
                    <a:pt x="2323350" y="981456"/>
                  </a:lnTo>
                  <a:close/>
                </a:path>
                <a:path w="3024504" h="1130935">
                  <a:moveTo>
                    <a:pt x="2359164" y="997458"/>
                  </a:moveTo>
                  <a:lnTo>
                    <a:pt x="2341638" y="989838"/>
                  </a:lnTo>
                  <a:lnTo>
                    <a:pt x="2333256" y="1007364"/>
                  </a:lnTo>
                  <a:lnTo>
                    <a:pt x="2351544" y="1015746"/>
                  </a:lnTo>
                  <a:lnTo>
                    <a:pt x="2359164" y="997458"/>
                  </a:lnTo>
                  <a:close/>
                </a:path>
                <a:path w="3024504" h="1130935">
                  <a:moveTo>
                    <a:pt x="2395740" y="1013460"/>
                  </a:moveTo>
                  <a:lnTo>
                    <a:pt x="2377452" y="1005840"/>
                  </a:lnTo>
                  <a:lnTo>
                    <a:pt x="2369832" y="1023366"/>
                  </a:lnTo>
                  <a:lnTo>
                    <a:pt x="2387358" y="1031748"/>
                  </a:lnTo>
                  <a:lnTo>
                    <a:pt x="2395740" y="1013460"/>
                  </a:lnTo>
                  <a:close/>
                </a:path>
                <a:path w="3024504" h="1130935">
                  <a:moveTo>
                    <a:pt x="2431554" y="1029462"/>
                  </a:moveTo>
                  <a:lnTo>
                    <a:pt x="2413266" y="1021842"/>
                  </a:lnTo>
                  <a:lnTo>
                    <a:pt x="2405646" y="1039368"/>
                  </a:lnTo>
                  <a:lnTo>
                    <a:pt x="2423172" y="1047750"/>
                  </a:lnTo>
                  <a:lnTo>
                    <a:pt x="2431554" y="1029462"/>
                  </a:lnTo>
                  <a:close/>
                </a:path>
                <a:path w="3024504" h="1130935">
                  <a:moveTo>
                    <a:pt x="2467368" y="1045464"/>
                  </a:moveTo>
                  <a:lnTo>
                    <a:pt x="2449080" y="1037082"/>
                  </a:lnTo>
                  <a:lnTo>
                    <a:pt x="2441460" y="1055370"/>
                  </a:lnTo>
                  <a:lnTo>
                    <a:pt x="2458986" y="1062990"/>
                  </a:lnTo>
                  <a:lnTo>
                    <a:pt x="2467368" y="1045464"/>
                  </a:lnTo>
                  <a:close/>
                </a:path>
                <a:path w="3024504" h="1130935">
                  <a:moveTo>
                    <a:pt x="2503182" y="1061466"/>
                  </a:moveTo>
                  <a:lnTo>
                    <a:pt x="2484894" y="1053084"/>
                  </a:lnTo>
                  <a:lnTo>
                    <a:pt x="2477274" y="1071372"/>
                  </a:lnTo>
                  <a:lnTo>
                    <a:pt x="2495562" y="1078992"/>
                  </a:lnTo>
                  <a:lnTo>
                    <a:pt x="2503182" y="1061466"/>
                  </a:lnTo>
                  <a:close/>
                </a:path>
                <a:path w="3024504" h="1130935">
                  <a:moveTo>
                    <a:pt x="2538996" y="1077468"/>
                  </a:moveTo>
                  <a:lnTo>
                    <a:pt x="2521470" y="1069086"/>
                  </a:lnTo>
                  <a:lnTo>
                    <a:pt x="2513088" y="1087374"/>
                  </a:lnTo>
                  <a:lnTo>
                    <a:pt x="2531376" y="1094994"/>
                  </a:lnTo>
                  <a:lnTo>
                    <a:pt x="2538996" y="1077468"/>
                  </a:lnTo>
                  <a:close/>
                </a:path>
                <a:path w="3024504" h="1130935">
                  <a:moveTo>
                    <a:pt x="2574810" y="1093470"/>
                  </a:moveTo>
                  <a:lnTo>
                    <a:pt x="2557284" y="1085088"/>
                  </a:lnTo>
                  <a:lnTo>
                    <a:pt x="2548902" y="1103376"/>
                  </a:lnTo>
                  <a:lnTo>
                    <a:pt x="2567190" y="1110996"/>
                  </a:lnTo>
                  <a:lnTo>
                    <a:pt x="2574810" y="1093470"/>
                  </a:lnTo>
                  <a:close/>
                </a:path>
                <a:path w="3024504" h="1130935">
                  <a:moveTo>
                    <a:pt x="2610624" y="1108710"/>
                  </a:moveTo>
                  <a:lnTo>
                    <a:pt x="2593098" y="1101090"/>
                  </a:lnTo>
                  <a:lnTo>
                    <a:pt x="2584716" y="1119378"/>
                  </a:lnTo>
                  <a:lnTo>
                    <a:pt x="2603004" y="1126998"/>
                  </a:lnTo>
                  <a:lnTo>
                    <a:pt x="2610624" y="1108710"/>
                  </a:lnTo>
                  <a:close/>
                </a:path>
                <a:path w="3024504" h="1130935">
                  <a:moveTo>
                    <a:pt x="2647200" y="1124712"/>
                  </a:moveTo>
                  <a:lnTo>
                    <a:pt x="2628912" y="1117092"/>
                  </a:lnTo>
                  <a:lnTo>
                    <a:pt x="2622943" y="1130808"/>
                  </a:lnTo>
                  <a:lnTo>
                    <a:pt x="2644394" y="1130808"/>
                  </a:lnTo>
                  <a:lnTo>
                    <a:pt x="2647200" y="1124712"/>
                  </a:lnTo>
                  <a:close/>
                </a:path>
                <a:path w="3024504" h="1130935">
                  <a:moveTo>
                    <a:pt x="3024390" y="775716"/>
                  </a:moveTo>
                  <a:lnTo>
                    <a:pt x="2968002" y="808482"/>
                  </a:lnTo>
                  <a:lnTo>
                    <a:pt x="2984347" y="819213"/>
                  </a:lnTo>
                  <a:lnTo>
                    <a:pt x="2782201" y="1130808"/>
                  </a:lnTo>
                  <a:lnTo>
                    <a:pt x="2805239" y="1130808"/>
                  </a:lnTo>
                  <a:lnTo>
                    <a:pt x="3000946" y="830110"/>
                  </a:lnTo>
                  <a:lnTo>
                    <a:pt x="3006102" y="833488"/>
                  </a:lnTo>
                  <a:lnTo>
                    <a:pt x="3016770" y="840486"/>
                  </a:lnTo>
                  <a:lnTo>
                    <a:pt x="3024390" y="77571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190482" y="5527547"/>
              <a:ext cx="201929" cy="240791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7234809" y="4845557"/>
              <a:ext cx="0" cy="255270"/>
            </a:xfrm>
            <a:custGeom>
              <a:avLst/>
              <a:gdLst/>
              <a:ahLst/>
              <a:cxnLst/>
              <a:rect l="l" t="t" r="r" b="b"/>
              <a:pathLst>
                <a:path h="255270">
                  <a:moveTo>
                    <a:pt x="0" y="0"/>
                  </a:moveTo>
                  <a:lnTo>
                    <a:pt x="0" y="255270"/>
                  </a:lnTo>
                </a:path>
              </a:pathLst>
            </a:custGeom>
            <a:ln w="19050">
              <a:solidFill>
                <a:srgbClr val="000000"/>
              </a:solidFill>
              <a:prstDash val="sysDot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149084" y="5017769"/>
              <a:ext cx="175260" cy="175259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6588823" y="5266181"/>
              <a:ext cx="2202180" cy="504190"/>
            </a:xfrm>
            <a:custGeom>
              <a:avLst/>
              <a:gdLst/>
              <a:ahLst/>
              <a:cxnLst/>
              <a:rect l="l" t="t" r="r" b="b"/>
              <a:pathLst>
                <a:path w="2202179" h="504189">
                  <a:moveTo>
                    <a:pt x="2202065" y="503682"/>
                  </a:moveTo>
                  <a:lnTo>
                    <a:pt x="1077658" y="2285"/>
                  </a:lnTo>
                  <a:lnTo>
                    <a:pt x="1073848" y="0"/>
                  </a:lnTo>
                  <a:lnTo>
                    <a:pt x="1069276" y="762"/>
                  </a:lnTo>
                  <a:lnTo>
                    <a:pt x="1065466" y="2285"/>
                  </a:lnTo>
                  <a:lnTo>
                    <a:pt x="0" y="503682"/>
                  </a:lnTo>
                  <a:lnTo>
                    <a:pt x="69517" y="503682"/>
                  </a:lnTo>
                  <a:lnTo>
                    <a:pt x="1065466" y="34697"/>
                  </a:lnTo>
                  <a:lnTo>
                    <a:pt x="1065466" y="28955"/>
                  </a:lnTo>
                  <a:lnTo>
                    <a:pt x="1077658" y="28955"/>
                  </a:lnTo>
                  <a:lnTo>
                    <a:pt x="1077658" y="34392"/>
                  </a:lnTo>
                  <a:lnTo>
                    <a:pt x="2130064" y="503682"/>
                  </a:lnTo>
                  <a:lnTo>
                    <a:pt x="2202065" y="503682"/>
                  </a:lnTo>
                  <a:close/>
                </a:path>
                <a:path w="2202179" h="504189">
                  <a:moveTo>
                    <a:pt x="1077658" y="28955"/>
                  </a:moveTo>
                  <a:lnTo>
                    <a:pt x="1065466" y="28955"/>
                  </a:lnTo>
                  <a:lnTo>
                    <a:pt x="1071728" y="31748"/>
                  </a:lnTo>
                  <a:lnTo>
                    <a:pt x="1077658" y="28955"/>
                  </a:lnTo>
                  <a:close/>
                </a:path>
                <a:path w="2202179" h="504189">
                  <a:moveTo>
                    <a:pt x="1071728" y="31748"/>
                  </a:moveTo>
                  <a:lnTo>
                    <a:pt x="1065466" y="28955"/>
                  </a:lnTo>
                  <a:lnTo>
                    <a:pt x="1065466" y="34697"/>
                  </a:lnTo>
                  <a:lnTo>
                    <a:pt x="1071728" y="31748"/>
                  </a:lnTo>
                  <a:close/>
                </a:path>
                <a:path w="2202179" h="504189">
                  <a:moveTo>
                    <a:pt x="1077658" y="34392"/>
                  </a:moveTo>
                  <a:lnTo>
                    <a:pt x="1077658" y="28955"/>
                  </a:lnTo>
                  <a:lnTo>
                    <a:pt x="1071728" y="31748"/>
                  </a:lnTo>
                  <a:lnTo>
                    <a:pt x="1077658" y="3439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8799130" y="5738622"/>
              <a:ext cx="121285" cy="31750"/>
            </a:xfrm>
            <a:custGeom>
              <a:avLst/>
              <a:gdLst/>
              <a:ahLst/>
              <a:cxnLst/>
              <a:rect l="l" t="t" r="r" b="b"/>
              <a:pathLst>
                <a:path w="121284" h="31750">
                  <a:moveTo>
                    <a:pt x="121287" y="31242"/>
                  </a:moveTo>
                  <a:lnTo>
                    <a:pt x="115793" y="22955"/>
                  </a:lnTo>
                  <a:lnTo>
                    <a:pt x="91112" y="6155"/>
                  </a:lnTo>
                  <a:lnTo>
                    <a:pt x="60643" y="0"/>
                  </a:lnTo>
                  <a:lnTo>
                    <a:pt x="30175" y="6155"/>
                  </a:lnTo>
                  <a:lnTo>
                    <a:pt x="5494" y="22955"/>
                  </a:lnTo>
                  <a:lnTo>
                    <a:pt x="0" y="31242"/>
                  </a:lnTo>
                  <a:lnTo>
                    <a:pt x="121287" y="3124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8787415" y="5730149"/>
              <a:ext cx="146050" cy="40005"/>
            </a:xfrm>
            <a:custGeom>
              <a:avLst/>
              <a:gdLst/>
              <a:ahLst/>
              <a:cxnLst/>
              <a:rect l="l" t="t" r="r" b="b"/>
              <a:pathLst>
                <a:path w="146050" h="40004">
                  <a:moveTo>
                    <a:pt x="145954" y="39714"/>
                  </a:moveTo>
                  <a:lnTo>
                    <a:pt x="145160" y="37561"/>
                  </a:lnTo>
                  <a:lnTo>
                    <a:pt x="118497" y="11729"/>
                  </a:lnTo>
                  <a:lnTo>
                    <a:pt x="85056" y="0"/>
                  </a:lnTo>
                  <a:lnTo>
                    <a:pt x="49899" y="2053"/>
                  </a:lnTo>
                  <a:lnTo>
                    <a:pt x="18086" y="17571"/>
                  </a:lnTo>
                  <a:lnTo>
                    <a:pt x="0" y="39714"/>
                  </a:lnTo>
                  <a:lnTo>
                    <a:pt x="25769" y="39714"/>
                  </a:lnTo>
                  <a:lnTo>
                    <a:pt x="40644" y="26303"/>
                  </a:lnTo>
                  <a:lnTo>
                    <a:pt x="72829" y="18897"/>
                  </a:lnTo>
                  <a:lnTo>
                    <a:pt x="104909" y="26701"/>
                  </a:lnTo>
                  <a:lnTo>
                    <a:pt x="118983" y="39714"/>
                  </a:lnTo>
                  <a:lnTo>
                    <a:pt x="145954" y="3971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568946" y="5193209"/>
              <a:ext cx="175259" cy="173822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389669" y="5750744"/>
              <a:ext cx="143778" cy="89985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6050280" y="5769863"/>
              <a:ext cx="3406140" cy="883919"/>
            </a:xfrm>
            <a:custGeom>
              <a:avLst/>
              <a:gdLst/>
              <a:ahLst/>
              <a:cxnLst/>
              <a:rect l="l" t="t" r="r" b="b"/>
              <a:pathLst>
                <a:path w="3406140" h="883920">
                  <a:moveTo>
                    <a:pt x="25908" y="865632"/>
                  </a:moveTo>
                  <a:lnTo>
                    <a:pt x="7620" y="858774"/>
                  </a:lnTo>
                  <a:lnTo>
                    <a:pt x="0" y="877062"/>
                  </a:lnTo>
                  <a:lnTo>
                    <a:pt x="18288" y="883920"/>
                  </a:lnTo>
                  <a:lnTo>
                    <a:pt x="25908" y="865632"/>
                  </a:lnTo>
                  <a:close/>
                </a:path>
                <a:path w="3406140" h="883920">
                  <a:moveTo>
                    <a:pt x="39624" y="829056"/>
                  </a:moveTo>
                  <a:lnTo>
                    <a:pt x="21336" y="822198"/>
                  </a:lnTo>
                  <a:lnTo>
                    <a:pt x="14478" y="840486"/>
                  </a:lnTo>
                  <a:lnTo>
                    <a:pt x="32766" y="847344"/>
                  </a:lnTo>
                  <a:lnTo>
                    <a:pt x="39624" y="829056"/>
                  </a:lnTo>
                  <a:close/>
                </a:path>
                <a:path w="3406140" h="883920">
                  <a:moveTo>
                    <a:pt x="54102" y="792480"/>
                  </a:moveTo>
                  <a:lnTo>
                    <a:pt x="35814" y="785622"/>
                  </a:lnTo>
                  <a:lnTo>
                    <a:pt x="28956" y="803910"/>
                  </a:lnTo>
                  <a:lnTo>
                    <a:pt x="47244" y="810768"/>
                  </a:lnTo>
                  <a:lnTo>
                    <a:pt x="54102" y="792480"/>
                  </a:lnTo>
                  <a:close/>
                </a:path>
                <a:path w="3406140" h="883920">
                  <a:moveTo>
                    <a:pt x="67818" y="755904"/>
                  </a:moveTo>
                  <a:lnTo>
                    <a:pt x="49530" y="749046"/>
                  </a:lnTo>
                  <a:lnTo>
                    <a:pt x="42672" y="767334"/>
                  </a:lnTo>
                  <a:lnTo>
                    <a:pt x="60960" y="774192"/>
                  </a:lnTo>
                  <a:lnTo>
                    <a:pt x="67818" y="755904"/>
                  </a:lnTo>
                  <a:close/>
                </a:path>
                <a:path w="3406140" h="883920">
                  <a:moveTo>
                    <a:pt x="82296" y="719328"/>
                  </a:moveTo>
                  <a:lnTo>
                    <a:pt x="64008" y="711708"/>
                  </a:lnTo>
                  <a:lnTo>
                    <a:pt x="57150" y="729996"/>
                  </a:lnTo>
                  <a:lnTo>
                    <a:pt x="75438" y="737616"/>
                  </a:lnTo>
                  <a:lnTo>
                    <a:pt x="82296" y="719328"/>
                  </a:lnTo>
                  <a:close/>
                </a:path>
                <a:path w="3406140" h="883920">
                  <a:moveTo>
                    <a:pt x="96774" y="682752"/>
                  </a:moveTo>
                  <a:lnTo>
                    <a:pt x="78486" y="675132"/>
                  </a:lnTo>
                  <a:lnTo>
                    <a:pt x="70866" y="693420"/>
                  </a:lnTo>
                  <a:lnTo>
                    <a:pt x="89154" y="701040"/>
                  </a:lnTo>
                  <a:lnTo>
                    <a:pt x="96774" y="682752"/>
                  </a:lnTo>
                  <a:close/>
                </a:path>
                <a:path w="3406140" h="883920">
                  <a:moveTo>
                    <a:pt x="110490" y="646176"/>
                  </a:moveTo>
                  <a:lnTo>
                    <a:pt x="92202" y="638556"/>
                  </a:lnTo>
                  <a:lnTo>
                    <a:pt x="85344" y="656844"/>
                  </a:lnTo>
                  <a:lnTo>
                    <a:pt x="103632" y="664464"/>
                  </a:lnTo>
                  <a:lnTo>
                    <a:pt x="110490" y="646176"/>
                  </a:lnTo>
                  <a:close/>
                </a:path>
                <a:path w="3406140" h="883920">
                  <a:moveTo>
                    <a:pt x="124968" y="608838"/>
                  </a:moveTo>
                  <a:lnTo>
                    <a:pt x="106680" y="601980"/>
                  </a:lnTo>
                  <a:lnTo>
                    <a:pt x="99822" y="620268"/>
                  </a:lnTo>
                  <a:lnTo>
                    <a:pt x="118110" y="627126"/>
                  </a:lnTo>
                  <a:lnTo>
                    <a:pt x="124968" y="608838"/>
                  </a:lnTo>
                  <a:close/>
                </a:path>
                <a:path w="3406140" h="883920">
                  <a:moveTo>
                    <a:pt x="138684" y="572262"/>
                  </a:moveTo>
                  <a:lnTo>
                    <a:pt x="120396" y="565404"/>
                  </a:lnTo>
                  <a:lnTo>
                    <a:pt x="113538" y="583692"/>
                  </a:lnTo>
                  <a:lnTo>
                    <a:pt x="131826" y="590550"/>
                  </a:lnTo>
                  <a:lnTo>
                    <a:pt x="138684" y="572262"/>
                  </a:lnTo>
                  <a:close/>
                </a:path>
                <a:path w="3406140" h="883920">
                  <a:moveTo>
                    <a:pt x="153162" y="535686"/>
                  </a:moveTo>
                  <a:lnTo>
                    <a:pt x="134874" y="528828"/>
                  </a:lnTo>
                  <a:lnTo>
                    <a:pt x="128016" y="547116"/>
                  </a:lnTo>
                  <a:lnTo>
                    <a:pt x="146304" y="553974"/>
                  </a:lnTo>
                  <a:lnTo>
                    <a:pt x="153162" y="535686"/>
                  </a:lnTo>
                  <a:close/>
                </a:path>
                <a:path w="3406140" h="883920">
                  <a:moveTo>
                    <a:pt x="167640" y="499110"/>
                  </a:moveTo>
                  <a:lnTo>
                    <a:pt x="149352" y="492252"/>
                  </a:lnTo>
                  <a:lnTo>
                    <a:pt x="141732" y="510540"/>
                  </a:lnTo>
                  <a:lnTo>
                    <a:pt x="160020" y="517398"/>
                  </a:lnTo>
                  <a:lnTo>
                    <a:pt x="167640" y="499110"/>
                  </a:lnTo>
                  <a:close/>
                </a:path>
                <a:path w="3406140" h="883920">
                  <a:moveTo>
                    <a:pt x="181356" y="462534"/>
                  </a:moveTo>
                  <a:lnTo>
                    <a:pt x="163068" y="455676"/>
                  </a:lnTo>
                  <a:lnTo>
                    <a:pt x="156210" y="473964"/>
                  </a:lnTo>
                  <a:lnTo>
                    <a:pt x="174498" y="480822"/>
                  </a:lnTo>
                  <a:lnTo>
                    <a:pt x="181356" y="462534"/>
                  </a:lnTo>
                  <a:close/>
                </a:path>
                <a:path w="3406140" h="883920">
                  <a:moveTo>
                    <a:pt x="195834" y="425958"/>
                  </a:moveTo>
                  <a:lnTo>
                    <a:pt x="177546" y="419100"/>
                  </a:lnTo>
                  <a:lnTo>
                    <a:pt x="169926" y="437388"/>
                  </a:lnTo>
                  <a:lnTo>
                    <a:pt x="188976" y="444246"/>
                  </a:lnTo>
                  <a:lnTo>
                    <a:pt x="195834" y="425958"/>
                  </a:lnTo>
                  <a:close/>
                </a:path>
                <a:path w="3406140" h="883920">
                  <a:moveTo>
                    <a:pt x="209550" y="389382"/>
                  </a:moveTo>
                  <a:lnTo>
                    <a:pt x="191262" y="382524"/>
                  </a:lnTo>
                  <a:lnTo>
                    <a:pt x="184404" y="400812"/>
                  </a:lnTo>
                  <a:lnTo>
                    <a:pt x="202692" y="407670"/>
                  </a:lnTo>
                  <a:lnTo>
                    <a:pt x="209550" y="389382"/>
                  </a:lnTo>
                  <a:close/>
                </a:path>
                <a:path w="3406140" h="883920">
                  <a:moveTo>
                    <a:pt x="224028" y="352806"/>
                  </a:moveTo>
                  <a:lnTo>
                    <a:pt x="205740" y="345948"/>
                  </a:lnTo>
                  <a:lnTo>
                    <a:pt x="198882" y="364236"/>
                  </a:lnTo>
                  <a:lnTo>
                    <a:pt x="217170" y="371094"/>
                  </a:lnTo>
                  <a:lnTo>
                    <a:pt x="224028" y="352806"/>
                  </a:lnTo>
                  <a:close/>
                </a:path>
                <a:path w="3406140" h="883920">
                  <a:moveTo>
                    <a:pt x="238506" y="316230"/>
                  </a:moveTo>
                  <a:lnTo>
                    <a:pt x="220218" y="308610"/>
                  </a:lnTo>
                  <a:lnTo>
                    <a:pt x="212598" y="326898"/>
                  </a:lnTo>
                  <a:lnTo>
                    <a:pt x="230886" y="334518"/>
                  </a:lnTo>
                  <a:lnTo>
                    <a:pt x="238506" y="316230"/>
                  </a:lnTo>
                  <a:close/>
                </a:path>
                <a:path w="3406140" h="883920">
                  <a:moveTo>
                    <a:pt x="252222" y="279654"/>
                  </a:moveTo>
                  <a:lnTo>
                    <a:pt x="233934" y="272034"/>
                  </a:lnTo>
                  <a:lnTo>
                    <a:pt x="227076" y="290322"/>
                  </a:lnTo>
                  <a:lnTo>
                    <a:pt x="245364" y="297942"/>
                  </a:lnTo>
                  <a:lnTo>
                    <a:pt x="252222" y="279654"/>
                  </a:lnTo>
                  <a:close/>
                </a:path>
                <a:path w="3406140" h="883920">
                  <a:moveTo>
                    <a:pt x="273558" y="252222"/>
                  </a:moveTo>
                  <a:lnTo>
                    <a:pt x="259842" y="238506"/>
                  </a:lnTo>
                  <a:lnTo>
                    <a:pt x="246126" y="252222"/>
                  </a:lnTo>
                  <a:lnTo>
                    <a:pt x="259842" y="265938"/>
                  </a:lnTo>
                  <a:lnTo>
                    <a:pt x="273558" y="252222"/>
                  </a:lnTo>
                  <a:close/>
                </a:path>
                <a:path w="3406140" h="883920">
                  <a:moveTo>
                    <a:pt x="301752" y="224790"/>
                  </a:moveTo>
                  <a:lnTo>
                    <a:pt x="288036" y="211074"/>
                  </a:lnTo>
                  <a:lnTo>
                    <a:pt x="274320" y="224790"/>
                  </a:lnTo>
                  <a:lnTo>
                    <a:pt x="288036" y="238506"/>
                  </a:lnTo>
                  <a:lnTo>
                    <a:pt x="301752" y="224790"/>
                  </a:lnTo>
                  <a:close/>
                </a:path>
                <a:path w="3406140" h="883920">
                  <a:moveTo>
                    <a:pt x="329946" y="197358"/>
                  </a:moveTo>
                  <a:lnTo>
                    <a:pt x="315468" y="182880"/>
                  </a:lnTo>
                  <a:lnTo>
                    <a:pt x="301752" y="196596"/>
                  </a:lnTo>
                  <a:lnTo>
                    <a:pt x="315468" y="211074"/>
                  </a:lnTo>
                  <a:lnTo>
                    <a:pt x="329946" y="197358"/>
                  </a:lnTo>
                  <a:close/>
                </a:path>
                <a:path w="3406140" h="883920">
                  <a:moveTo>
                    <a:pt x="357378" y="169164"/>
                  </a:moveTo>
                  <a:lnTo>
                    <a:pt x="343662" y="155448"/>
                  </a:lnTo>
                  <a:lnTo>
                    <a:pt x="329946" y="169164"/>
                  </a:lnTo>
                  <a:lnTo>
                    <a:pt x="343662" y="182880"/>
                  </a:lnTo>
                  <a:lnTo>
                    <a:pt x="357378" y="169164"/>
                  </a:lnTo>
                  <a:close/>
                </a:path>
                <a:path w="3406140" h="883920">
                  <a:moveTo>
                    <a:pt x="385559" y="141732"/>
                  </a:moveTo>
                  <a:lnTo>
                    <a:pt x="371856" y="128016"/>
                  </a:lnTo>
                  <a:lnTo>
                    <a:pt x="357378" y="141732"/>
                  </a:lnTo>
                  <a:lnTo>
                    <a:pt x="371094" y="155448"/>
                  </a:lnTo>
                  <a:lnTo>
                    <a:pt x="385559" y="141732"/>
                  </a:lnTo>
                  <a:close/>
                </a:path>
                <a:path w="3406140" h="883920">
                  <a:moveTo>
                    <a:pt x="412991" y="113538"/>
                  </a:moveTo>
                  <a:lnTo>
                    <a:pt x="399275" y="99822"/>
                  </a:lnTo>
                  <a:lnTo>
                    <a:pt x="385559" y="113538"/>
                  </a:lnTo>
                  <a:lnTo>
                    <a:pt x="399275" y="128016"/>
                  </a:lnTo>
                  <a:lnTo>
                    <a:pt x="412991" y="113538"/>
                  </a:lnTo>
                  <a:close/>
                </a:path>
                <a:path w="3406140" h="883920">
                  <a:moveTo>
                    <a:pt x="441185" y="86106"/>
                  </a:moveTo>
                  <a:lnTo>
                    <a:pt x="427469" y="72390"/>
                  </a:lnTo>
                  <a:lnTo>
                    <a:pt x="412991" y="86106"/>
                  </a:lnTo>
                  <a:lnTo>
                    <a:pt x="427469" y="99822"/>
                  </a:lnTo>
                  <a:lnTo>
                    <a:pt x="441185" y="86106"/>
                  </a:lnTo>
                  <a:close/>
                </a:path>
                <a:path w="3406140" h="883920">
                  <a:moveTo>
                    <a:pt x="468617" y="58674"/>
                  </a:moveTo>
                  <a:lnTo>
                    <a:pt x="454914" y="44958"/>
                  </a:lnTo>
                  <a:lnTo>
                    <a:pt x="441185" y="58674"/>
                  </a:lnTo>
                  <a:lnTo>
                    <a:pt x="454914" y="72390"/>
                  </a:lnTo>
                  <a:lnTo>
                    <a:pt x="468617" y="58674"/>
                  </a:lnTo>
                  <a:close/>
                </a:path>
                <a:path w="3406140" h="883920">
                  <a:moveTo>
                    <a:pt x="496824" y="30480"/>
                  </a:moveTo>
                  <a:lnTo>
                    <a:pt x="483108" y="16764"/>
                  </a:lnTo>
                  <a:lnTo>
                    <a:pt x="469392" y="30480"/>
                  </a:lnTo>
                  <a:lnTo>
                    <a:pt x="483108" y="44958"/>
                  </a:lnTo>
                  <a:lnTo>
                    <a:pt x="496824" y="30480"/>
                  </a:lnTo>
                  <a:close/>
                </a:path>
                <a:path w="3406140" h="883920">
                  <a:moveTo>
                    <a:pt x="525018" y="3048"/>
                  </a:moveTo>
                  <a:lnTo>
                    <a:pt x="521792" y="0"/>
                  </a:lnTo>
                  <a:lnTo>
                    <a:pt x="499872" y="0"/>
                  </a:lnTo>
                  <a:lnTo>
                    <a:pt x="496824" y="3048"/>
                  </a:lnTo>
                  <a:lnTo>
                    <a:pt x="510540" y="16764"/>
                  </a:lnTo>
                  <a:lnTo>
                    <a:pt x="525018" y="3048"/>
                  </a:lnTo>
                  <a:close/>
                </a:path>
                <a:path w="3406140" h="883920">
                  <a:moveTo>
                    <a:pt x="2697721" y="0"/>
                  </a:moveTo>
                  <a:lnTo>
                    <a:pt x="2676271" y="0"/>
                  </a:lnTo>
                  <a:lnTo>
                    <a:pt x="2674620" y="3810"/>
                  </a:lnTo>
                  <a:lnTo>
                    <a:pt x="2692146" y="12192"/>
                  </a:lnTo>
                  <a:lnTo>
                    <a:pt x="2697721" y="0"/>
                  </a:lnTo>
                  <a:close/>
                </a:path>
                <a:path w="3406140" h="883920">
                  <a:moveTo>
                    <a:pt x="2736342" y="9906"/>
                  </a:moveTo>
                  <a:lnTo>
                    <a:pt x="2718054" y="2286"/>
                  </a:lnTo>
                  <a:lnTo>
                    <a:pt x="2710434" y="19812"/>
                  </a:lnTo>
                  <a:lnTo>
                    <a:pt x="2727960" y="28194"/>
                  </a:lnTo>
                  <a:lnTo>
                    <a:pt x="2736342" y="9906"/>
                  </a:lnTo>
                  <a:close/>
                </a:path>
                <a:path w="3406140" h="883920">
                  <a:moveTo>
                    <a:pt x="2772156" y="25908"/>
                  </a:moveTo>
                  <a:lnTo>
                    <a:pt x="2753868" y="18288"/>
                  </a:lnTo>
                  <a:lnTo>
                    <a:pt x="2746248" y="35814"/>
                  </a:lnTo>
                  <a:lnTo>
                    <a:pt x="2763774" y="44196"/>
                  </a:lnTo>
                  <a:lnTo>
                    <a:pt x="2772156" y="25908"/>
                  </a:lnTo>
                  <a:close/>
                </a:path>
                <a:path w="3406140" h="883920">
                  <a:moveTo>
                    <a:pt x="2858566" y="0"/>
                  </a:moveTo>
                  <a:lnTo>
                    <a:pt x="2835529" y="0"/>
                  </a:lnTo>
                  <a:lnTo>
                    <a:pt x="2807208" y="43649"/>
                  </a:lnTo>
                  <a:lnTo>
                    <a:pt x="2807970" y="41910"/>
                  </a:lnTo>
                  <a:lnTo>
                    <a:pt x="2789682" y="33528"/>
                  </a:lnTo>
                  <a:lnTo>
                    <a:pt x="2782062" y="51816"/>
                  </a:lnTo>
                  <a:lnTo>
                    <a:pt x="2800350" y="59436"/>
                  </a:lnTo>
                  <a:lnTo>
                    <a:pt x="2804363" y="50190"/>
                  </a:lnTo>
                  <a:lnTo>
                    <a:pt x="2819400" y="60198"/>
                  </a:lnTo>
                  <a:lnTo>
                    <a:pt x="2826054" y="49961"/>
                  </a:lnTo>
                  <a:lnTo>
                    <a:pt x="2817876" y="67818"/>
                  </a:lnTo>
                  <a:lnTo>
                    <a:pt x="2836164" y="75438"/>
                  </a:lnTo>
                  <a:lnTo>
                    <a:pt x="2843784" y="57912"/>
                  </a:lnTo>
                  <a:lnTo>
                    <a:pt x="2826308" y="49568"/>
                  </a:lnTo>
                  <a:lnTo>
                    <a:pt x="2858566" y="0"/>
                  </a:lnTo>
                  <a:close/>
                </a:path>
                <a:path w="3406140" h="883920">
                  <a:moveTo>
                    <a:pt x="2879598" y="73914"/>
                  </a:moveTo>
                  <a:lnTo>
                    <a:pt x="2862072" y="65532"/>
                  </a:lnTo>
                  <a:lnTo>
                    <a:pt x="2853690" y="83820"/>
                  </a:lnTo>
                  <a:lnTo>
                    <a:pt x="2871978" y="91440"/>
                  </a:lnTo>
                  <a:lnTo>
                    <a:pt x="2879598" y="73914"/>
                  </a:lnTo>
                  <a:close/>
                </a:path>
                <a:path w="3406140" h="883920">
                  <a:moveTo>
                    <a:pt x="2915412" y="89154"/>
                  </a:moveTo>
                  <a:lnTo>
                    <a:pt x="2897886" y="81534"/>
                  </a:lnTo>
                  <a:lnTo>
                    <a:pt x="2889504" y="99822"/>
                  </a:lnTo>
                  <a:lnTo>
                    <a:pt x="2907792" y="107442"/>
                  </a:lnTo>
                  <a:lnTo>
                    <a:pt x="2915412" y="89154"/>
                  </a:lnTo>
                  <a:close/>
                </a:path>
                <a:path w="3406140" h="883920">
                  <a:moveTo>
                    <a:pt x="2951988" y="105156"/>
                  </a:moveTo>
                  <a:lnTo>
                    <a:pt x="2933700" y="97536"/>
                  </a:lnTo>
                  <a:lnTo>
                    <a:pt x="2926080" y="115062"/>
                  </a:lnTo>
                  <a:lnTo>
                    <a:pt x="2943606" y="123444"/>
                  </a:lnTo>
                  <a:lnTo>
                    <a:pt x="2951988" y="105156"/>
                  </a:lnTo>
                  <a:close/>
                </a:path>
                <a:path w="3406140" h="883920">
                  <a:moveTo>
                    <a:pt x="2987802" y="121158"/>
                  </a:moveTo>
                  <a:lnTo>
                    <a:pt x="2969514" y="113538"/>
                  </a:lnTo>
                  <a:lnTo>
                    <a:pt x="2961894" y="131064"/>
                  </a:lnTo>
                  <a:lnTo>
                    <a:pt x="2979420" y="139446"/>
                  </a:lnTo>
                  <a:lnTo>
                    <a:pt x="2987802" y="121158"/>
                  </a:lnTo>
                  <a:close/>
                </a:path>
                <a:path w="3406140" h="883920">
                  <a:moveTo>
                    <a:pt x="3023616" y="137160"/>
                  </a:moveTo>
                  <a:lnTo>
                    <a:pt x="3005328" y="129540"/>
                  </a:lnTo>
                  <a:lnTo>
                    <a:pt x="2997708" y="147066"/>
                  </a:lnTo>
                  <a:lnTo>
                    <a:pt x="3015234" y="155448"/>
                  </a:lnTo>
                  <a:lnTo>
                    <a:pt x="3023616" y="137160"/>
                  </a:lnTo>
                  <a:close/>
                </a:path>
                <a:path w="3406140" h="883920">
                  <a:moveTo>
                    <a:pt x="3052572" y="169926"/>
                  </a:moveTo>
                  <a:lnTo>
                    <a:pt x="3041904" y="153924"/>
                  </a:lnTo>
                  <a:lnTo>
                    <a:pt x="3025140" y="164592"/>
                  </a:lnTo>
                  <a:lnTo>
                    <a:pt x="3036570" y="180594"/>
                  </a:lnTo>
                  <a:lnTo>
                    <a:pt x="3052572" y="169926"/>
                  </a:lnTo>
                  <a:close/>
                </a:path>
                <a:path w="3406140" h="883920">
                  <a:moveTo>
                    <a:pt x="3074670" y="202692"/>
                  </a:moveTo>
                  <a:lnTo>
                    <a:pt x="3064002" y="185928"/>
                  </a:lnTo>
                  <a:lnTo>
                    <a:pt x="3047238" y="197358"/>
                  </a:lnTo>
                  <a:lnTo>
                    <a:pt x="3058668" y="213360"/>
                  </a:lnTo>
                  <a:lnTo>
                    <a:pt x="3074670" y="202692"/>
                  </a:lnTo>
                  <a:close/>
                </a:path>
                <a:path w="3406140" h="883920">
                  <a:moveTo>
                    <a:pt x="3096768" y="234696"/>
                  </a:moveTo>
                  <a:lnTo>
                    <a:pt x="3085338" y="218694"/>
                  </a:lnTo>
                  <a:lnTo>
                    <a:pt x="3069336" y="229362"/>
                  </a:lnTo>
                  <a:lnTo>
                    <a:pt x="3080766" y="246126"/>
                  </a:lnTo>
                  <a:lnTo>
                    <a:pt x="3096768" y="234696"/>
                  </a:lnTo>
                  <a:close/>
                </a:path>
                <a:path w="3406140" h="883920">
                  <a:moveTo>
                    <a:pt x="3118866" y="267462"/>
                  </a:moveTo>
                  <a:lnTo>
                    <a:pt x="3107436" y="251460"/>
                  </a:lnTo>
                  <a:lnTo>
                    <a:pt x="3091434" y="262128"/>
                  </a:lnTo>
                  <a:lnTo>
                    <a:pt x="3102864" y="278130"/>
                  </a:lnTo>
                  <a:lnTo>
                    <a:pt x="3118866" y="267462"/>
                  </a:lnTo>
                  <a:close/>
                </a:path>
                <a:path w="3406140" h="883920">
                  <a:moveTo>
                    <a:pt x="3140964" y="300228"/>
                  </a:moveTo>
                  <a:lnTo>
                    <a:pt x="3129534" y="283464"/>
                  </a:lnTo>
                  <a:lnTo>
                    <a:pt x="3113532" y="294894"/>
                  </a:lnTo>
                  <a:lnTo>
                    <a:pt x="3124962" y="310896"/>
                  </a:lnTo>
                  <a:lnTo>
                    <a:pt x="3140964" y="300228"/>
                  </a:lnTo>
                  <a:close/>
                </a:path>
                <a:path w="3406140" h="883920">
                  <a:moveTo>
                    <a:pt x="3163062" y="332232"/>
                  </a:moveTo>
                  <a:lnTo>
                    <a:pt x="3151632" y="316230"/>
                  </a:lnTo>
                  <a:lnTo>
                    <a:pt x="3135630" y="326898"/>
                  </a:lnTo>
                  <a:lnTo>
                    <a:pt x="3147060" y="343662"/>
                  </a:lnTo>
                  <a:lnTo>
                    <a:pt x="3163062" y="332232"/>
                  </a:lnTo>
                  <a:close/>
                </a:path>
                <a:path w="3406140" h="883920">
                  <a:moveTo>
                    <a:pt x="3185160" y="364998"/>
                  </a:moveTo>
                  <a:lnTo>
                    <a:pt x="3173730" y="348234"/>
                  </a:lnTo>
                  <a:lnTo>
                    <a:pt x="3157728" y="359664"/>
                  </a:lnTo>
                  <a:lnTo>
                    <a:pt x="3169158" y="375666"/>
                  </a:lnTo>
                  <a:lnTo>
                    <a:pt x="3185160" y="364998"/>
                  </a:lnTo>
                  <a:close/>
                </a:path>
                <a:path w="3406140" h="883920">
                  <a:moveTo>
                    <a:pt x="3207258" y="397002"/>
                  </a:moveTo>
                  <a:lnTo>
                    <a:pt x="3195828" y="381000"/>
                  </a:lnTo>
                  <a:lnTo>
                    <a:pt x="3179826" y="392430"/>
                  </a:lnTo>
                  <a:lnTo>
                    <a:pt x="3190494" y="408432"/>
                  </a:lnTo>
                  <a:lnTo>
                    <a:pt x="3207258" y="397002"/>
                  </a:lnTo>
                  <a:close/>
                </a:path>
                <a:path w="3406140" h="883920">
                  <a:moveTo>
                    <a:pt x="3229356" y="429768"/>
                  </a:moveTo>
                  <a:lnTo>
                    <a:pt x="3217926" y="413766"/>
                  </a:lnTo>
                  <a:lnTo>
                    <a:pt x="3201924" y="424434"/>
                  </a:lnTo>
                  <a:lnTo>
                    <a:pt x="3212592" y="441198"/>
                  </a:lnTo>
                  <a:lnTo>
                    <a:pt x="3229356" y="429768"/>
                  </a:lnTo>
                  <a:close/>
                </a:path>
                <a:path w="3406140" h="883920">
                  <a:moveTo>
                    <a:pt x="3251454" y="462534"/>
                  </a:moveTo>
                  <a:lnTo>
                    <a:pt x="3240024" y="445770"/>
                  </a:lnTo>
                  <a:lnTo>
                    <a:pt x="3224022" y="457200"/>
                  </a:lnTo>
                  <a:lnTo>
                    <a:pt x="3234690" y="473202"/>
                  </a:lnTo>
                  <a:lnTo>
                    <a:pt x="3251454" y="462534"/>
                  </a:lnTo>
                  <a:close/>
                </a:path>
                <a:path w="3406140" h="883920">
                  <a:moveTo>
                    <a:pt x="3273552" y="494538"/>
                  </a:moveTo>
                  <a:lnTo>
                    <a:pt x="3262122" y="478536"/>
                  </a:lnTo>
                  <a:lnTo>
                    <a:pt x="3246120" y="489966"/>
                  </a:lnTo>
                  <a:lnTo>
                    <a:pt x="3256788" y="505968"/>
                  </a:lnTo>
                  <a:lnTo>
                    <a:pt x="3273552" y="494538"/>
                  </a:lnTo>
                  <a:close/>
                </a:path>
                <a:path w="3406140" h="883920">
                  <a:moveTo>
                    <a:pt x="3295650" y="527304"/>
                  </a:moveTo>
                  <a:lnTo>
                    <a:pt x="3284220" y="511302"/>
                  </a:lnTo>
                  <a:lnTo>
                    <a:pt x="3268218" y="521970"/>
                  </a:lnTo>
                  <a:lnTo>
                    <a:pt x="3278886" y="538734"/>
                  </a:lnTo>
                  <a:lnTo>
                    <a:pt x="3295650" y="527304"/>
                  </a:lnTo>
                  <a:close/>
                </a:path>
                <a:path w="3406140" h="883920">
                  <a:moveTo>
                    <a:pt x="3317748" y="560070"/>
                  </a:moveTo>
                  <a:lnTo>
                    <a:pt x="3306318" y="543306"/>
                  </a:lnTo>
                  <a:lnTo>
                    <a:pt x="3290316" y="554736"/>
                  </a:lnTo>
                  <a:lnTo>
                    <a:pt x="3300984" y="570738"/>
                  </a:lnTo>
                  <a:lnTo>
                    <a:pt x="3317748" y="560070"/>
                  </a:lnTo>
                  <a:close/>
                </a:path>
                <a:path w="3406140" h="883920">
                  <a:moveTo>
                    <a:pt x="3339846" y="592074"/>
                  </a:moveTo>
                  <a:lnTo>
                    <a:pt x="3328416" y="576072"/>
                  </a:lnTo>
                  <a:lnTo>
                    <a:pt x="3312414" y="587502"/>
                  </a:lnTo>
                  <a:lnTo>
                    <a:pt x="3323082" y="603504"/>
                  </a:lnTo>
                  <a:lnTo>
                    <a:pt x="3339846" y="592074"/>
                  </a:lnTo>
                  <a:close/>
                </a:path>
                <a:path w="3406140" h="883920">
                  <a:moveTo>
                    <a:pt x="3361944" y="624840"/>
                  </a:moveTo>
                  <a:lnTo>
                    <a:pt x="3350514" y="608838"/>
                  </a:lnTo>
                  <a:lnTo>
                    <a:pt x="3334512" y="619506"/>
                  </a:lnTo>
                  <a:lnTo>
                    <a:pt x="3345180" y="636270"/>
                  </a:lnTo>
                  <a:lnTo>
                    <a:pt x="3361944" y="624840"/>
                  </a:lnTo>
                  <a:close/>
                </a:path>
                <a:path w="3406140" h="883920">
                  <a:moveTo>
                    <a:pt x="3384042" y="657606"/>
                  </a:moveTo>
                  <a:lnTo>
                    <a:pt x="3372612" y="640842"/>
                  </a:lnTo>
                  <a:lnTo>
                    <a:pt x="3356610" y="652272"/>
                  </a:lnTo>
                  <a:lnTo>
                    <a:pt x="3367278" y="668274"/>
                  </a:lnTo>
                  <a:lnTo>
                    <a:pt x="3384042" y="657606"/>
                  </a:lnTo>
                  <a:close/>
                </a:path>
                <a:path w="3406140" h="883920">
                  <a:moveTo>
                    <a:pt x="3406140" y="689610"/>
                  </a:moveTo>
                  <a:lnTo>
                    <a:pt x="3394710" y="673608"/>
                  </a:lnTo>
                  <a:lnTo>
                    <a:pt x="3378708" y="685038"/>
                  </a:lnTo>
                  <a:lnTo>
                    <a:pt x="3389376" y="701040"/>
                  </a:lnTo>
                  <a:lnTo>
                    <a:pt x="3406140" y="68961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" name="object 34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065514" y="5771388"/>
              <a:ext cx="128015" cy="148589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5884164" y="5772911"/>
              <a:ext cx="426084" cy="270510"/>
            </a:xfrm>
            <a:custGeom>
              <a:avLst/>
              <a:gdLst/>
              <a:ahLst/>
              <a:cxnLst/>
              <a:rect l="l" t="t" r="r" b="b"/>
              <a:pathLst>
                <a:path w="426085" h="270510">
                  <a:moveTo>
                    <a:pt x="65532" y="6095"/>
                  </a:moveTo>
                  <a:lnTo>
                    <a:pt x="0" y="0"/>
                  </a:lnTo>
                  <a:lnTo>
                    <a:pt x="34289" y="56387"/>
                  </a:lnTo>
                  <a:lnTo>
                    <a:pt x="36575" y="52708"/>
                  </a:lnTo>
                  <a:lnTo>
                    <a:pt x="36575" y="34289"/>
                  </a:lnTo>
                  <a:lnTo>
                    <a:pt x="46482" y="17525"/>
                  </a:lnTo>
                  <a:lnTo>
                    <a:pt x="55046" y="22975"/>
                  </a:lnTo>
                  <a:lnTo>
                    <a:pt x="65532" y="6095"/>
                  </a:lnTo>
                  <a:close/>
                </a:path>
                <a:path w="426085" h="270510">
                  <a:moveTo>
                    <a:pt x="55046" y="22975"/>
                  </a:moveTo>
                  <a:lnTo>
                    <a:pt x="46482" y="17525"/>
                  </a:lnTo>
                  <a:lnTo>
                    <a:pt x="36575" y="34289"/>
                  </a:lnTo>
                  <a:lnTo>
                    <a:pt x="44775" y="39508"/>
                  </a:lnTo>
                  <a:lnTo>
                    <a:pt x="55046" y="22975"/>
                  </a:lnTo>
                  <a:close/>
                </a:path>
                <a:path w="426085" h="270510">
                  <a:moveTo>
                    <a:pt x="44775" y="39508"/>
                  </a:moveTo>
                  <a:lnTo>
                    <a:pt x="36575" y="34289"/>
                  </a:lnTo>
                  <a:lnTo>
                    <a:pt x="36575" y="52708"/>
                  </a:lnTo>
                  <a:lnTo>
                    <a:pt x="44775" y="39508"/>
                  </a:lnTo>
                  <a:close/>
                </a:path>
                <a:path w="426085" h="270510">
                  <a:moveTo>
                    <a:pt x="63246" y="28193"/>
                  </a:moveTo>
                  <a:lnTo>
                    <a:pt x="55046" y="22975"/>
                  </a:lnTo>
                  <a:lnTo>
                    <a:pt x="44775" y="39508"/>
                  </a:lnTo>
                  <a:lnTo>
                    <a:pt x="53339" y="44957"/>
                  </a:lnTo>
                  <a:lnTo>
                    <a:pt x="63246" y="28193"/>
                  </a:lnTo>
                  <a:close/>
                </a:path>
                <a:path w="426085" h="270510">
                  <a:moveTo>
                    <a:pt x="96774" y="48767"/>
                  </a:moveTo>
                  <a:lnTo>
                    <a:pt x="80010" y="38861"/>
                  </a:lnTo>
                  <a:lnTo>
                    <a:pt x="70103" y="55625"/>
                  </a:lnTo>
                  <a:lnTo>
                    <a:pt x="86868" y="65531"/>
                  </a:lnTo>
                  <a:lnTo>
                    <a:pt x="96774" y="48767"/>
                  </a:lnTo>
                  <a:close/>
                </a:path>
                <a:path w="426085" h="270510">
                  <a:moveTo>
                    <a:pt x="130301" y="69341"/>
                  </a:moveTo>
                  <a:lnTo>
                    <a:pt x="113537" y="59435"/>
                  </a:lnTo>
                  <a:lnTo>
                    <a:pt x="102870" y="76199"/>
                  </a:lnTo>
                  <a:lnTo>
                    <a:pt x="119634" y="86105"/>
                  </a:lnTo>
                  <a:lnTo>
                    <a:pt x="130301" y="69341"/>
                  </a:lnTo>
                  <a:close/>
                </a:path>
                <a:path w="426085" h="270510">
                  <a:moveTo>
                    <a:pt x="163830" y="90677"/>
                  </a:moveTo>
                  <a:lnTo>
                    <a:pt x="147065" y="80009"/>
                  </a:lnTo>
                  <a:lnTo>
                    <a:pt x="136398" y="96773"/>
                  </a:lnTo>
                  <a:lnTo>
                    <a:pt x="153162" y="107441"/>
                  </a:lnTo>
                  <a:lnTo>
                    <a:pt x="163830" y="90677"/>
                  </a:lnTo>
                  <a:close/>
                </a:path>
                <a:path w="426085" h="270510">
                  <a:moveTo>
                    <a:pt x="197358" y="111251"/>
                  </a:moveTo>
                  <a:lnTo>
                    <a:pt x="180594" y="100583"/>
                  </a:lnTo>
                  <a:lnTo>
                    <a:pt x="169925" y="117347"/>
                  </a:lnTo>
                  <a:lnTo>
                    <a:pt x="186690" y="128015"/>
                  </a:lnTo>
                  <a:lnTo>
                    <a:pt x="197358" y="111251"/>
                  </a:lnTo>
                  <a:close/>
                </a:path>
                <a:path w="426085" h="270510">
                  <a:moveTo>
                    <a:pt x="230124" y="131825"/>
                  </a:moveTo>
                  <a:lnTo>
                    <a:pt x="213360" y="121157"/>
                  </a:lnTo>
                  <a:lnTo>
                    <a:pt x="203454" y="137921"/>
                  </a:lnTo>
                  <a:lnTo>
                    <a:pt x="220218" y="148589"/>
                  </a:lnTo>
                  <a:lnTo>
                    <a:pt x="230124" y="131825"/>
                  </a:lnTo>
                  <a:close/>
                </a:path>
                <a:path w="426085" h="270510">
                  <a:moveTo>
                    <a:pt x="263652" y="152399"/>
                  </a:moveTo>
                  <a:lnTo>
                    <a:pt x="246888" y="142493"/>
                  </a:lnTo>
                  <a:lnTo>
                    <a:pt x="236982" y="159257"/>
                  </a:lnTo>
                  <a:lnTo>
                    <a:pt x="253746" y="169163"/>
                  </a:lnTo>
                  <a:lnTo>
                    <a:pt x="263652" y="152399"/>
                  </a:lnTo>
                  <a:close/>
                </a:path>
                <a:path w="426085" h="270510">
                  <a:moveTo>
                    <a:pt x="297180" y="173735"/>
                  </a:moveTo>
                  <a:lnTo>
                    <a:pt x="280416" y="163067"/>
                  </a:lnTo>
                  <a:lnTo>
                    <a:pt x="269748" y="179831"/>
                  </a:lnTo>
                  <a:lnTo>
                    <a:pt x="286512" y="189737"/>
                  </a:lnTo>
                  <a:lnTo>
                    <a:pt x="297180" y="173735"/>
                  </a:lnTo>
                  <a:close/>
                </a:path>
                <a:path w="426085" h="270510">
                  <a:moveTo>
                    <a:pt x="330708" y="194309"/>
                  </a:moveTo>
                  <a:lnTo>
                    <a:pt x="313944" y="183641"/>
                  </a:lnTo>
                  <a:lnTo>
                    <a:pt x="303276" y="200405"/>
                  </a:lnTo>
                  <a:lnTo>
                    <a:pt x="320040" y="211073"/>
                  </a:lnTo>
                  <a:lnTo>
                    <a:pt x="330708" y="194309"/>
                  </a:lnTo>
                  <a:close/>
                </a:path>
                <a:path w="426085" h="270510">
                  <a:moveTo>
                    <a:pt x="364236" y="214883"/>
                  </a:moveTo>
                  <a:lnTo>
                    <a:pt x="347472" y="204215"/>
                  </a:lnTo>
                  <a:lnTo>
                    <a:pt x="336804" y="220979"/>
                  </a:lnTo>
                  <a:lnTo>
                    <a:pt x="353568" y="231647"/>
                  </a:lnTo>
                  <a:lnTo>
                    <a:pt x="364236" y="214883"/>
                  </a:lnTo>
                  <a:close/>
                </a:path>
                <a:path w="426085" h="270510">
                  <a:moveTo>
                    <a:pt x="397002" y="235457"/>
                  </a:moveTo>
                  <a:lnTo>
                    <a:pt x="380238" y="225551"/>
                  </a:lnTo>
                  <a:lnTo>
                    <a:pt x="370332" y="241553"/>
                  </a:lnTo>
                  <a:lnTo>
                    <a:pt x="387096" y="252221"/>
                  </a:lnTo>
                  <a:lnTo>
                    <a:pt x="397002" y="235457"/>
                  </a:lnTo>
                  <a:close/>
                </a:path>
                <a:path w="426085" h="270510">
                  <a:moveTo>
                    <a:pt x="425958" y="253745"/>
                  </a:moveTo>
                  <a:lnTo>
                    <a:pt x="413766" y="246125"/>
                  </a:lnTo>
                  <a:lnTo>
                    <a:pt x="403860" y="262889"/>
                  </a:lnTo>
                  <a:lnTo>
                    <a:pt x="416052" y="270509"/>
                  </a:lnTo>
                  <a:lnTo>
                    <a:pt x="425958" y="25374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6" name="object 3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987790" y="5833109"/>
              <a:ext cx="176783" cy="177545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211824" y="5945123"/>
              <a:ext cx="176022" cy="176784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6062572" y="5769863"/>
              <a:ext cx="3526154" cy="942975"/>
            </a:xfrm>
            <a:custGeom>
              <a:avLst/>
              <a:gdLst/>
              <a:ahLst/>
              <a:cxnLst/>
              <a:rect l="l" t="t" r="r" b="b"/>
              <a:pathLst>
                <a:path w="3526154" h="942975">
                  <a:moveTo>
                    <a:pt x="595768" y="0"/>
                  </a:moveTo>
                  <a:lnTo>
                    <a:pt x="526250" y="0"/>
                  </a:lnTo>
                  <a:lnTo>
                    <a:pt x="412903" y="53340"/>
                  </a:lnTo>
                  <a:lnTo>
                    <a:pt x="406045" y="60960"/>
                  </a:lnTo>
                  <a:lnTo>
                    <a:pt x="0" y="942594"/>
                  </a:lnTo>
                  <a:lnTo>
                    <a:pt x="32285" y="942594"/>
                  </a:lnTo>
                  <a:lnTo>
                    <a:pt x="425857" y="88042"/>
                  </a:lnTo>
                  <a:lnTo>
                    <a:pt x="425857" y="80010"/>
                  </a:lnTo>
                  <a:lnTo>
                    <a:pt x="432715" y="73151"/>
                  </a:lnTo>
                  <a:lnTo>
                    <a:pt x="432715" y="76780"/>
                  </a:lnTo>
                  <a:lnTo>
                    <a:pt x="595768" y="0"/>
                  </a:lnTo>
                  <a:close/>
                </a:path>
                <a:path w="3526154" h="942975">
                  <a:moveTo>
                    <a:pt x="432715" y="73151"/>
                  </a:moveTo>
                  <a:lnTo>
                    <a:pt x="425857" y="80010"/>
                  </a:lnTo>
                  <a:lnTo>
                    <a:pt x="430581" y="77785"/>
                  </a:lnTo>
                  <a:lnTo>
                    <a:pt x="432715" y="73151"/>
                  </a:lnTo>
                  <a:close/>
                </a:path>
                <a:path w="3526154" h="942975">
                  <a:moveTo>
                    <a:pt x="430581" y="77785"/>
                  </a:moveTo>
                  <a:lnTo>
                    <a:pt x="425857" y="80010"/>
                  </a:lnTo>
                  <a:lnTo>
                    <a:pt x="425857" y="88042"/>
                  </a:lnTo>
                  <a:lnTo>
                    <a:pt x="430581" y="77785"/>
                  </a:lnTo>
                  <a:close/>
                </a:path>
                <a:path w="3526154" h="942975">
                  <a:moveTo>
                    <a:pt x="432715" y="76780"/>
                  </a:moveTo>
                  <a:lnTo>
                    <a:pt x="432715" y="73151"/>
                  </a:lnTo>
                  <a:lnTo>
                    <a:pt x="430581" y="77785"/>
                  </a:lnTo>
                  <a:lnTo>
                    <a:pt x="432715" y="76780"/>
                  </a:lnTo>
                  <a:close/>
                </a:path>
                <a:path w="3526154" h="942975">
                  <a:moveTo>
                    <a:pt x="3525673" y="793242"/>
                  </a:moveTo>
                  <a:lnTo>
                    <a:pt x="2813203" y="38862"/>
                  </a:lnTo>
                  <a:lnTo>
                    <a:pt x="2811679" y="37338"/>
                  </a:lnTo>
                  <a:lnTo>
                    <a:pt x="2808631" y="35814"/>
                  </a:lnTo>
                  <a:lnTo>
                    <a:pt x="2728316" y="0"/>
                  </a:lnTo>
                  <a:lnTo>
                    <a:pt x="2656315" y="0"/>
                  </a:lnTo>
                  <a:lnTo>
                    <a:pt x="2791867" y="60445"/>
                  </a:lnTo>
                  <a:lnTo>
                    <a:pt x="2791867" y="59436"/>
                  </a:lnTo>
                  <a:lnTo>
                    <a:pt x="2796439" y="62484"/>
                  </a:lnTo>
                  <a:lnTo>
                    <a:pt x="2796439" y="64276"/>
                  </a:lnTo>
                  <a:lnTo>
                    <a:pt x="3504337" y="813816"/>
                  </a:lnTo>
                  <a:lnTo>
                    <a:pt x="3525673" y="793242"/>
                  </a:lnTo>
                  <a:close/>
                </a:path>
                <a:path w="3526154" h="942975">
                  <a:moveTo>
                    <a:pt x="2796439" y="62484"/>
                  </a:moveTo>
                  <a:lnTo>
                    <a:pt x="2791867" y="59436"/>
                  </a:lnTo>
                  <a:lnTo>
                    <a:pt x="2793513" y="61179"/>
                  </a:lnTo>
                  <a:lnTo>
                    <a:pt x="2796439" y="62484"/>
                  </a:lnTo>
                  <a:close/>
                </a:path>
                <a:path w="3526154" h="942975">
                  <a:moveTo>
                    <a:pt x="2793513" y="61179"/>
                  </a:moveTo>
                  <a:lnTo>
                    <a:pt x="2791867" y="59436"/>
                  </a:lnTo>
                  <a:lnTo>
                    <a:pt x="2791867" y="60445"/>
                  </a:lnTo>
                  <a:lnTo>
                    <a:pt x="2793513" y="61179"/>
                  </a:lnTo>
                  <a:close/>
                </a:path>
                <a:path w="3526154" h="942975">
                  <a:moveTo>
                    <a:pt x="2796439" y="64276"/>
                  </a:moveTo>
                  <a:lnTo>
                    <a:pt x="2796439" y="62484"/>
                  </a:lnTo>
                  <a:lnTo>
                    <a:pt x="2793513" y="61179"/>
                  </a:lnTo>
                  <a:lnTo>
                    <a:pt x="2796439" y="6427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9" name="object 39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772144" y="5769863"/>
              <a:ext cx="175259" cy="135178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392418" y="5769859"/>
              <a:ext cx="175260" cy="155948"/>
            </a:xfrm>
            <a:prstGeom prst="rect">
              <a:avLst/>
            </a:prstGeom>
          </p:spPr>
        </p:pic>
        <p:sp>
          <p:nvSpPr>
            <p:cNvPr id="41" name="object 41"/>
            <p:cNvSpPr/>
            <p:nvPr/>
          </p:nvSpPr>
          <p:spPr>
            <a:xfrm>
              <a:off x="6054852" y="6712457"/>
              <a:ext cx="40005" cy="29209"/>
            </a:xfrm>
            <a:custGeom>
              <a:avLst/>
              <a:gdLst/>
              <a:ahLst/>
              <a:cxnLst/>
              <a:rect l="l" t="t" r="r" b="b"/>
              <a:pathLst>
                <a:path w="40004" h="29209">
                  <a:moveTo>
                    <a:pt x="40005" y="0"/>
                  </a:moveTo>
                  <a:lnTo>
                    <a:pt x="7720" y="0"/>
                  </a:lnTo>
                  <a:lnTo>
                    <a:pt x="0" y="16764"/>
                  </a:lnTo>
                  <a:lnTo>
                    <a:pt x="26670" y="28956"/>
                  </a:lnTo>
                  <a:lnTo>
                    <a:pt x="4000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2" name="object 42"/>
          <p:cNvSpPr txBox="1"/>
          <p:nvPr/>
        </p:nvSpPr>
        <p:spPr>
          <a:xfrm>
            <a:off x="7772654" y="3816350"/>
            <a:ext cx="734060" cy="3079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850" spc="-10" dirty="0">
                <a:latin typeface="Arial MT"/>
                <a:cs typeface="Arial MT"/>
              </a:rPr>
              <a:t>project</a:t>
            </a:r>
            <a:endParaRPr sz="1850">
              <a:latin typeface="Arial MT"/>
              <a:cs typeface="Arial MT"/>
            </a:endParaRPr>
          </a:p>
        </p:txBody>
      </p:sp>
      <p:sp>
        <p:nvSpPr>
          <p:cNvPr id="44" name="object 4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26784" rIns="0" bIns="0" rtlCol="0">
            <a:spAutoFit/>
          </a:bodyPr>
          <a:lstStyle/>
          <a:p>
            <a:pPr marL="319405">
              <a:lnSpc>
                <a:spcPts val="1639"/>
              </a:lnSpc>
            </a:pPr>
            <a:fld id="{81D60167-4931-47E6-BA6A-407CBD079E47}" type="slidenum">
              <a:rPr spc="-25" dirty="0"/>
              <a:t>11</a:t>
            </a:fld>
            <a:endParaRPr spc="-25" dirty="0"/>
          </a:p>
        </p:txBody>
      </p:sp>
      <p:sp>
        <p:nvSpPr>
          <p:cNvPr id="43" name="object 43"/>
          <p:cNvSpPr txBox="1"/>
          <p:nvPr/>
        </p:nvSpPr>
        <p:spPr>
          <a:xfrm>
            <a:off x="517651" y="4024528"/>
            <a:ext cx="3703954" cy="10636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26390" marR="5080" indent="-314325">
              <a:lnSpc>
                <a:spcPct val="109800"/>
              </a:lnSpc>
              <a:spcBef>
                <a:spcPts val="100"/>
              </a:spcBef>
              <a:buChar char="•"/>
              <a:tabLst>
                <a:tab pos="326390" algn="l"/>
              </a:tabLst>
            </a:pPr>
            <a:r>
              <a:rPr sz="3100" dirty="0">
                <a:latin typeface="Arial MT"/>
                <a:cs typeface="Arial MT"/>
              </a:rPr>
              <a:t>Assign</a:t>
            </a:r>
            <a:r>
              <a:rPr sz="3100" spc="-135" dirty="0">
                <a:latin typeface="Arial MT"/>
                <a:cs typeface="Arial MT"/>
              </a:rPr>
              <a:t> </a:t>
            </a:r>
            <a:r>
              <a:rPr sz="3100" dirty="0">
                <a:latin typeface="Arial MT"/>
                <a:cs typeface="Arial MT"/>
              </a:rPr>
              <a:t>position</a:t>
            </a:r>
            <a:r>
              <a:rPr sz="3100" spc="-135" dirty="0">
                <a:latin typeface="Arial MT"/>
                <a:cs typeface="Arial MT"/>
              </a:rPr>
              <a:t> </a:t>
            </a:r>
            <a:r>
              <a:rPr sz="3100" spc="-50" dirty="0">
                <a:latin typeface="Arial MT"/>
                <a:cs typeface="Arial MT"/>
              </a:rPr>
              <a:t>&amp; </a:t>
            </a:r>
            <a:r>
              <a:rPr sz="3100" spc="-10" dirty="0">
                <a:latin typeface="Arial MT"/>
                <a:cs typeface="Arial MT"/>
              </a:rPr>
              <a:t>interpolated</a:t>
            </a:r>
            <a:r>
              <a:rPr sz="3100" spc="-110" dirty="0">
                <a:latin typeface="Arial MT"/>
                <a:cs typeface="Arial MT"/>
              </a:rPr>
              <a:t> </a:t>
            </a:r>
            <a:r>
              <a:rPr sz="3100" spc="-10" dirty="0">
                <a:latin typeface="Arial MT"/>
                <a:cs typeface="Arial MT"/>
              </a:rPr>
              <a:t>normal</a:t>
            </a:r>
            <a:endParaRPr sz="31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1925" rIns="0" bIns="0" rtlCol="0">
            <a:spAutoFit/>
          </a:bodyPr>
          <a:lstStyle/>
          <a:p>
            <a:pPr marL="56515">
              <a:lnSpc>
                <a:spcPct val="100000"/>
              </a:lnSpc>
              <a:spcBef>
                <a:spcPts val="135"/>
              </a:spcBef>
            </a:pPr>
            <a:r>
              <a:rPr dirty="0"/>
              <a:t>Remeshing</a:t>
            </a:r>
            <a:r>
              <a:rPr spc="-40" dirty="0"/>
              <a:t> </a:t>
            </a:r>
            <a:r>
              <a:rPr spc="-10" dirty="0"/>
              <a:t>Results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380" y="1056894"/>
            <a:ext cx="10058400" cy="4712335"/>
            <a:chOff x="380" y="1056894"/>
            <a:chExt cx="10058400" cy="4712335"/>
          </a:xfrm>
        </p:grpSpPr>
        <p:sp>
          <p:nvSpPr>
            <p:cNvPr id="4" name="object 4"/>
            <p:cNvSpPr/>
            <p:nvPr/>
          </p:nvSpPr>
          <p:spPr>
            <a:xfrm>
              <a:off x="380" y="1056894"/>
              <a:ext cx="10058400" cy="942975"/>
            </a:xfrm>
            <a:custGeom>
              <a:avLst/>
              <a:gdLst/>
              <a:ahLst/>
              <a:cxnLst/>
              <a:rect l="l" t="t" r="r" b="b"/>
              <a:pathLst>
                <a:path w="10058400" h="942975">
                  <a:moveTo>
                    <a:pt x="10058019" y="942594"/>
                  </a:moveTo>
                  <a:lnTo>
                    <a:pt x="10058019" y="0"/>
                  </a:lnTo>
                  <a:lnTo>
                    <a:pt x="0" y="0"/>
                  </a:lnTo>
                  <a:lnTo>
                    <a:pt x="0" y="942594"/>
                  </a:lnTo>
                  <a:lnTo>
                    <a:pt x="10058019" y="94259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70688" y="1652015"/>
              <a:ext cx="3072384" cy="23408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62527" y="1652015"/>
              <a:ext cx="3066287" cy="234086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778751" y="1652015"/>
              <a:ext cx="3078479" cy="2353056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2791968" y="3989831"/>
              <a:ext cx="335280" cy="24765"/>
            </a:xfrm>
            <a:custGeom>
              <a:avLst/>
              <a:gdLst/>
              <a:ahLst/>
              <a:cxnLst/>
              <a:rect l="l" t="t" r="r" b="b"/>
              <a:pathLst>
                <a:path w="335280" h="24764">
                  <a:moveTo>
                    <a:pt x="0" y="0"/>
                  </a:moveTo>
                  <a:lnTo>
                    <a:pt x="335279" y="0"/>
                  </a:lnTo>
                </a:path>
                <a:path w="335280" h="24764">
                  <a:moveTo>
                    <a:pt x="36575" y="6095"/>
                  </a:moveTo>
                  <a:lnTo>
                    <a:pt x="310895" y="6095"/>
                  </a:lnTo>
                </a:path>
                <a:path w="335280" h="24764">
                  <a:moveTo>
                    <a:pt x="60960" y="12191"/>
                  </a:moveTo>
                  <a:lnTo>
                    <a:pt x="286512" y="12191"/>
                  </a:lnTo>
                </a:path>
                <a:path w="335280" h="24764">
                  <a:moveTo>
                    <a:pt x="91439" y="18288"/>
                  </a:moveTo>
                  <a:lnTo>
                    <a:pt x="268223" y="18288"/>
                  </a:lnTo>
                </a:path>
                <a:path w="335280" h="24764">
                  <a:moveTo>
                    <a:pt x="115823" y="24383"/>
                  </a:moveTo>
                  <a:lnTo>
                    <a:pt x="231647" y="24383"/>
                  </a:lnTo>
                </a:path>
              </a:pathLst>
            </a:custGeom>
            <a:ln w="60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0688" y="3992879"/>
              <a:ext cx="2609087" cy="865632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089903" y="3986783"/>
              <a:ext cx="323087" cy="18287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6175247" y="4008119"/>
              <a:ext cx="170815" cy="6350"/>
            </a:xfrm>
            <a:custGeom>
              <a:avLst/>
              <a:gdLst/>
              <a:ahLst/>
              <a:cxnLst/>
              <a:rect l="l" t="t" r="r" b="b"/>
              <a:pathLst>
                <a:path w="170814" h="6350">
                  <a:moveTo>
                    <a:pt x="0" y="0"/>
                  </a:moveTo>
                  <a:lnTo>
                    <a:pt x="170688" y="0"/>
                  </a:lnTo>
                </a:path>
                <a:path w="170814" h="6350">
                  <a:moveTo>
                    <a:pt x="24384" y="6095"/>
                  </a:moveTo>
                  <a:lnTo>
                    <a:pt x="140208" y="6095"/>
                  </a:lnTo>
                </a:path>
              </a:pathLst>
            </a:custGeom>
            <a:ln w="60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9467087" y="4002023"/>
              <a:ext cx="213360" cy="0"/>
            </a:xfrm>
            <a:custGeom>
              <a:avLst/>
              <a:gdLst/>
              <a:ahLst/>
              <a:cxnLst/>
              <a:rect l="l" t="t" r="r" b="b"/>
              <a:pathLst>
                <a:path w="213359">
                  <a:moveTo>
                    <a:pt x="0" y="0"/>
                  </a:moveTo>
                  <a:lnTo>
                    <a:pt x="213359" y="0"/>
                  </a:lnTo>
                </a:path>
              </a:pathLst>
            </a:custGeom>
            <a:ln w="60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462527" y="3992879"/>
              <a:ext cx="2609087" cy="1182624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9491471" y="4008119"/>
              <a:ext cx="170815" cy="6350"/>
            </a:xfrm>
            <a:custGeom>
              <a:avLst/>
              <a:gdLst/>
              <a:ahLst/>
              <a:cxnLst/>
              <a:rect l="l" t="t" r="r" b="b"/>
              <a:pathLst>
                <a:path w="170815" h="6350">
                  <a:moveTo>
                    <a:pt x="0" y="0"/>
                  </a:moveTo>
                  <a:lnTo>
                    <a:pt x="170688" y="0"/>
                  </a:lnTo>
                </a:path>
                <a:path w="170815" h="6350">
                  <a:moveTo>
                    <a:pt x="42671" y="6095"/>
                  </a:moveTo>
                  <a:lnTo>
                    <a:pt x="134111" y="6095"/>
                  </a:lnTo>
                </a:path>
              </a:pathLst>
            </a:custGeom>
            <a:ln w="609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778751" y="4005072"/>
              <a:ext cx="2615184" cy="1164335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0688" y="4858511"/>
              <a:ext cx="2511551" cy="762000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7640" y="5608319"/>
              <a:ext cx="2270760" cy="160782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462527" y="5175503"/>
              <a:ext cx="2505455" cy="445008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457955" y="5608319"/>
              <a:ext cx="2266188" cy="160782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778751" y="5169408"/>
              <a:ext cx="2511551" cy="451103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777989" y="5608319"/>
              <a:ext cx="2268474" cy="160782"/>
            </a:xfrm>
            <a:prstGeom prst="rect">
              <a:avLst/>
            </a:prstGeom>
          </p:spPr>
        </p:pic>
      </p:grpSp>
      <p:sp>
        <p:nvSpPr>
          <p:cNvPr id="22" name="object 22"/>
          <p:cNvSpPr txBox="1"/>
          <p:nvPr/>
        </p:nvSpPr>
        <p:spPr>
          <a:xfrm>
            <a:off x="1051813" y="5996430"/>
            <a:ext cx="1243965" cy="4502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2750" spc="-10" dirty="0">
                <a:latin typeface="Arial MT"/>
                <a:cs typeface="Arial MT"/>
              </a:rPr>
              <a:t>Original</a:t>
            </a:r>
            <a:endParaRPr sz="2750">
              <a:latin typeface="Arial MT"/>
              <a:cs typeface="Arial MT"/>
            </a:endParaRPr>
          </a:p>
        </p:txBody>
      </p:sp>
      <p:pic>
        <p:nvPicPr>
          <p:cNvPr id="23" name="object 23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4586478" y="6072377"/>
            <a:ext cx="812291" cy="466344"/>
          </a:xfrm>
          <a:prstGeom prst="rect">
            <a:avLst/>
          </a:prstGeom>
        </p:spPr>
      </p:pic>
      <p:pic>
        <p:nvPicPr>
          <p:cNvPr id="24" name="object 24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7875269" y="6072377"/>
            <a:ext cx="871728" cy="466344"/>
          </a:xfrm>
          <a:prstGeom prst="rect">
            <a:avLst/>
          </a:prstGeom>
        </p:spPr>
      </p:pic>
      <p:sp>
        <p:nvSpPr>
          <p:cNvPr id="25" name="object 2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26784" rIns="0" bIns="0" rtlCol="0">
            <a:spAutoFit/>
          </a:bodyPr>
          <a:lstStyle/>
          <a:p>
            <a:pPr marL="319405">
              <a:lnSpc>
                <a:spcPts val="1639"/>
              </a:lnSpc>
            </a:pPr>
            <a:fld id="{81D60167-4931-47E6-BA6A-407CBD079E47}" type="slidenum">
              <a:rPr spc="-25" dirty="0"/>
              <a:t>12</a:t>
            </a:fld>
            <a:endParaRPr spc="-25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10" dirty="0"/>
              <a:t>Remeshing</a:t>
            </a:r>
          </a:p>
        </p:txBody>
      </p:sp>
      <p:sp>
        <p:nvSpPr>
          <p:cNvPr id="3" name="object 3"/>
          <p:cNvSpPr/>
          <p:nvPr/>
        </p:nvSpPr>
        <p:spPr>
          <a:xfrm>
            <a:off x="368" y="1581151"/>
            <a:ext cx="10058400" cy="1361056"/>
          </a:xfrm>
          <a:custGeom>
            <a:avLst/>
            <a:gdLst/>
            <a:ahLst/>
            <a:cxnLst/>
            <a:rect l="l" t="t" r="r" b="b"/>
            <a:pathLst>
              <a:path w="10058400" h="1885314">
                <a:moveTo>
                  <a:pt x="10058019" y="0"/>
                </a:moveTo>
                <a:lnTo>
                  <a:pt x="0" y="0"/>
                </a:lnTo>
                <a:lnTo>
                  <a:pt x="0" y="942594"/>
                </a:lnTo>
                <a:lnTo>
                  <a:pt x="0" y="1885188"/>
                </a:lnTo>
                <a:lnTo>
                  <a:pt x="10058019" y="1885188"/>
                </a:lnTo>
                <a:lnTo>
                  <a:pt x="10058019" y="942594"/>
                </a:lnTo>
                <a:lnTo>
                  <a:pt x="1005801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38200" y="1891410"/>
            <a:ext cx="7668259" cy="10636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9800"/>
              </a:lnSpc>
              <a:spcBef>
                <a:spcPts val="100"/>
              </a:spcBef>
            </a:pPr>
            <a:r>
              <a:rPr sz="3100" b="1" dirty="0">
                <a:latin typeface="Arial"/>
                <a:cs typeface="Arial"/>
              </a:rPr>
              <a:t>Given</a:t>
            </a:r>
            <a:r>
              <a:rPr sz="3100" b="1" spc="-85" dirty="0">
                <a:latin typeface="Arial"/>
                <a:cs typeface="Arial"/>
              </a:rPr>
              <a:t> </a:t>
            </a:r>
            <a:r>
              <a:rPr sz="3100" b="1" dirty="0">
                <a:latin typeface="Arial"/>
                <a:cs typeface="Arial"/>
              </a:rPr>
              <a:t>a</a:t>
            </a:r>
            <a:r>
              <a:rPr sz="3100" b="1" spc="-75" dirty="0">
                <a:latin typeface="Arial"/>
                <a:cs typeface="Arial"/>
              </a:rPr>
              <a:t> </a:t>
            </a:r>
            <a:r>
              <a:rPr sz="3100" b="1" dirty="0">
                <a:latin typeface="Arial"/>
                <a:cs typeface="Arial"/>
              </a:rPr>
              <a:t>3D</a:t>
            </a:r>
            <a:r>
              <a:rPr sz="3100" b="1" spc="-75" dirty="0">
                <a:latin typeface="Arial"/>
                <a:cs typeface="Arial"/>
              </a:rPr>
              <a:t> </a:t>
            </a:r>
            <a:r>
              <a:rPr sz="3100" b="1" dirty="0">
                <a:latin typeface="Arial"/>
                <a:cs typeface="Arial"/>
              </a:rPr>
              <a:t>mesh,</a:t>
            </a:r>
            <a:r>
              <a:rPr sz="3100" b="1" spc="-80" dirty="0">
                <a:latin typeface="Arial"/>
                <a:cs typeface="Arial"/>
              </a:rPr>
              <a:t> </a:t>
            </a:r>
            <a:r>
              <a:rPr sz="3100" b="1" dirty="0">
                <a:latin typeface="Arial"/>
                <a:cs typeface="Arial"/>
              </a:rPr>
              <a:t>find</a:t>
            </a:r>
            <a:r>
              <a:rPr sz="3100" b="1" spc="-80" dirty="0">
                <a:latin typeface="Arial"/>
                <a:cs typeface="Arial"/>
              </a:rPr>
              <a:t> </a:t>
            </a:r>
            <a:r>
              <a:rPr sz="3100" b="1" dirty="0">
                <a:latin typeface="Arial"/>
                <a:cs typeface="Arial"/>
              </a:rPr>
              <a:t>a</a:t>
            </a:r>
            <a:r>
              <a:rPr sz="3100" b="1" spc="-70" dirty="0">
                <a:latin typeface="Arial"/>
                <a:cs typeface="Arial"/>
              </a:rPr>
              <a:t> </a:t>
            </a:r>
            <a:r>
              <a:rPr sz="3100" b="1" dirty="0">
                <a:latin typeface="Arial"/>
                <a:cs typeface="Arial"/>
              </a:rPr>
              <a:t>“better”</a:t>
            </a:r>
            <a:r>
              <a:rPr sz="3100" b="1" spc="-75" dirty="0">
                <a:latin typeface="Arial"/>
                <a:cs typeface="Arial"/>
              </a:rPr>
              <a:t> </a:t>
            </a:r>
            <a:r>
              <a:rPr sz="3100" b="1" spc="-10" dirty="0">
                <a:latin typeface="Arial"/>
                <a:cs typeface="Arial"/>
              </a:rPr>
              <a:t>discrete representation</a:t>
            </a:r>
            <a:r>
              <a:rPr sz="3100" b="1" spc="-95" dirty="0">
                <a:latin typeface="Arial"/>
                <a:cs typeface="Arial"/>
              </a:rPr>
              <a:t> </a:t>
            </a:r>
            <a:r>
              <a:rPr sz="3100" b="1" dirty="0">
                <a:latin typeface="Arial"/>
                <a:cs typeface="Arial"/>
              </a:rPr>
              <a:t>of</a:t>
            </a:r>
            <a:r>
              <a:rPr sz="3100" b="1" spc="-75" dirty="0">
                <a:latin typeface="Arial"/>
                <a:cs typeface="Arial"/>
              </a:rPr>
              <a:t> </a:t>
            </a:r>
            <a:r>
              <a:rPr sz="3100" b="1" dirty="0">
                <a:latin typeface="Arial"/>
                <a:cs typeface="Arial"/>
              </a:rPr>
              <a:t>the</a:t>
            </a:r>
            <a:r>
              <a:rPr sz="3100" b="1" spc="-75" dirty="0">
                <a:latin typeface="Arial"/>
                <a:cs typeface="Arial"/>
              </a:rPr>
              <a:t> </a:t>
            </a:r>
            <a:r>
              <a:rPr sz="3100" b="1" dirty="0">
                <a:latin typeface="Arial"/>
                <a:cs typeface="Arial"/>
              </a:rPr>
              <a:t>underlying</a:t>
            </a:r>
            <a:r>
              <a:rPr sz="3100" b="1" spc="-95" dirty="0">
                <a:latin typeface="Arial"/>
                <a:cs typeface="Arial"/>
              </a:rPr>
              <a:t> </a:t>
            </a:r>
            <a:r>
              <a:rPr sz="3100" b="1" spc="-10" dirty="0">
                <a:latin typeface="Arial"/>
                <a:cs typeface="Arial"/>
              </a:rPr>
              <a:t>surface</a:t>
            </a:r>
            <a:endParaRPr sz="3100" dirty="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524000" y="3104387"/>
            <a:ext cx="2670175" cy="4017010"/>
            <a:chOff x="1524000" y="3104387"/>
            <a:chExt cx="2670175" cy="4017010"/>
          </a:xfrm>
        </p:grpSpPr>
        <p:sp>
          <p:nvSpPr>
            <p:cNvPr id="6" name="object 6"/>
            <p:cNvSpPr/>
            <p:nvPr/>
          </p:nvSpPr>
          <p:spPr>
            <a:xfrm>
              <a:off x="2590800" y="3107054"/>
              <a:ext cx="506095" cy="21590"/>
            </a:xfrm>
            <a:custGeom>
              <a:avLst/>
              <a:gdLst/>
              <a:ahLst/>
              <a:cxnLst/>
              <a:rect l="l" t="t" r="r" b="b"/>
              <a:pathLst>
                <a:path w="506094" h="21589">
                  <a:moveTo>
                    <a:pt x="176784" y="0"/>
                  </a:moveTo>
                  <a:lnTo>
                    <a:pt x="347472" y="0"/>
                  </a:lnTo>
                </a:path>
                <a:path w="506094" h="21589">
                  <a:moveTo>
                    <a:pt x="109728" y="5333"/>
                  </a:moveTo>
                  <a:lnTo>
                    <a:pt x="408432" y="5333"/>
                  </a:lnTo>
                </a:path>
                <a:path w="506094" h="21589">
                  <a:moveTo>
                    <a:pt x="60960" y="10667"/>
                  </a:moveTo>
                  <a:lnTo>
                    <a:pt x="445008" y="10667"/>
                  </a:lnTo>
                </a:path>
                <a:path w="506094" h="21589">
                  <a:moveTo>
                    <a:pt x="24384" y="16001"/>
                  </a:moveTo>
                  <a:lnTo>
                    <a:pt x="475488" y="16001"/>
                  </a:lnTo>
                </a:path>
                <a:path w="506094" h="21589">
                  <a:moveTo>
                    <a:pt x="0" y="21335"/>
                  </a:moveTo>
                  <a:lnTo>
                    <a:pt x="505967" y="21335"/>
                  </a:lnTo>
                </a:path>
              </a:pathLst>
            </a:custGeom>
            <a:ln w="533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24000" y="3131057"/>
              <a:ext cx="2670048" cy="278434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20240" y="5915405"/>
              <a:ext cx="2042159" cy="480059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3401567" y="6392798"/>
              <a:ext cx="226060" cy="16510"/>
            </a:xfrm>
            <a:custGeom>
              <a:avLst/>
              <a:gdLst/>
              <a:ahLst/>
              <a:cxnLst/>
              <a:rect l="l" t="t" r="r" b="b"/>
              <a:pathLst>
                <a:path w="226060" h="16510">
                  <a:moveTo>
                    <a:pt x="0" y="0"/>
                  </a:moveTo>
                  <a:lnTo>
                    <a:pt x="225551" y="0"/>
                  </a:lnTo>
                </a:path>
                <a:path w="226060" h="16510">
                  <a:moveTo>
                    <a:pt x="18288" y="5334"/>
                  </a:moveTo>
                  <a:lnTo>
                    <a:pt x="207264" y="5334"/>
                  </a:lnTo>
                </a:path>
                <a:path w="226060" h="16510">
                  <a:moveTo>
                    <a:pt x="42671" y="10667"/>
                  </a:moveTo>
                  <a:lnTo>
                    <a:pt x="188975" y="10667"/>
                  </a:lnTo>
                </a:path>
                <a:path w="226060" h="16510">
                  <a:moveTo>
                    <a:pt x="67055" y="16002"/>
                  </a:moveTo>
                  <a:lnTo>
                    <a:pt x="158495" y="16002"/>
                  </a:lnTo>
                </a:path>
              </a:pathLst>
            </a:custGeom>
            <a:ln w="533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82368" y="6395465"/>
              <a:ext cx="1200911" cy="394715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28672" y="6790181"/>
              <a:ext cx="1060704" cy="160020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354579" y="6939533"/>
              <a:ext cx="960120" cy="181356"/>
            </a:xfrm>
            <a:prstGeom prst="rect">
              <a:avLst/>
            </a:prstGeom>
          </p:spPr>
        </p:pic>
      </p:grpSp>
      <p:grpSp>
        <p:nvGrpSpPr>
          <p:cNvPr id="13" name="object 13"/>
          <p:cNvGrpSpPr/>
          <p:nvPr/>
        </p:nvGrpSpPr>
        <p:grpSpPr>
          <a:xfrm>
            <a:off x="5565647" y="3104387"/>
            <a:ext cx="2658110" cy="4011295"/>
            <a:chOff x="5565647" y="3104387"/>
            <a:chExt cx="2658110" cy="4011295"/>
          </a:xfrm>
        </p:grpSpPr>
        <p:sp>
          <p:nvSpPr>
            <p:cNvPr id="14" name="object 14"/>
            <p:cNvSpPr/>
            <p:nvPr/>
          </p:nvSpPr>
          <p:spPr>
            <a:xfrm>
              <a:off x="6656831" y="3107054"/>
              <a:ext cx="451484" cy="16510"/>
            </a:xfrm>
            <a:custGeom>
              <a:avLst/>
              <a:gdLst/>
              <a:ahLst/>
              <a:cxnLst/>
              <a:rect l="l" t="t" r="r" b="b"/>
              <a:pathLst>
                <a:path w="451484" h="16510">
                  <a:moveTo>
                    <a:pt x="158495" y="0"/>
                  </a:moveTo>
                  <a:lnTo>
                    <a:pt x="310895" y="0"/>
                  </a:lnTo>
                </a:path>
                <a:path w="451484" h="16510">
                  <a:moveTo>
                    <a:pt x="79247" y="5333"/>
                  </a:moveTo>
                  <a:lnTo>
                    <a:pt x="377951" y="5333"/>
                  </a:lnTo>
                </a:path>
                <a:path w="451484" h="16510">
                  <a:moveTo>
                    <a:pt x="30480" y="10667"/>
                  </a:moveTo>
                  <a:lnTo>
                    <a:pt x="414528" y="10667"/>
                  </a:lnTo>
                </a:path>
                <a:path w="451484" h="16510">
                  <a:moveTo>
                    <a:pt x="0" y="16001"/>
                  </a:moveTo>
                  <a:lnTo>
                    <a:pt x="451103" y="16001"/>
                  </a:lnTo>
                </a:path>
              </a:pathLst>
            </a:custGeom>
            <a:ln w="533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565647" y="3125723"/>
              <a:ext cx="2657856" cy="3280409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7479791" y="6403466"/>
              <a:ext cx="146685" cy="5715"/>
            </a:xfrm>
            <a:custGeom>
              <a:avLst/>
              <a:gdLst/>
              <a:ahLst/>
              <a:cxnLst/>
              <a:rect l="l" t="t" r="r" b="b"/>
              <a:pathLst>
                <a:path w="146684" h="5714">
                  <a:moveTo>
                    <a:pt x="0" y="0"/>
                  </a:moveTo>
                  <a:lnTo>
                    <a:pt x="146304" y="0"/>
                  </a:lnTo>
                </a:path>
                <a:path w="146684" h="5714">
                  <a:moveTo>
                    <a:pt x="36576" y="5334"/>
                  </a:moveTo>
                  <a:lnTo>
                    <a:pt x="115824" y="5334"/>
                  </a:lnTo>
                </a:path>
              </a:pathLst>
            </a:custGeom>
            <a:ln w="533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224016" y="6406133"/>
              <a:ext cx="1194815" cy="389381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370319" y="6795515"/>
              <a:ext cx="1054607" cy="128015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377939" y="6912863"/>
              <a:ext cx="1021080" cy="202692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6522719" y="7107553"/>
              <a:ext cx="140335" cy="0"/>
            </a:xfrm>
            <a:custGeom>
              <a:avLst/>
              <a:gdLst/>
              <a:ahLst/>
              <a:cxnLst/>
              <a:rect l="l" t="t" r="r" b="b"/>
              <a:pathLst>
                <a:path w="140334">
                  <a:moveTo>
                    <a:pt x="0" y="0"/>
                  </a:moveTo>
                  <a:lnTo>
                    <a:pt x="140208" y="0"/>
                  </a:lnTo>
                </a:path>
              </a:pathLst>
            </a:custGeom>
            <a:ln w="533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26784" rIns="0" bIns="0" rtlCol="0">
            <a:spAutoFit/>
          </a:bodyPr>
          <a:lstStyle/>
          <a:p>
            <a:pPr marL="319405">
              <a:lnSpc>
                <a:spcPts val="1639"/>
              </a:lnSpc>
            </a:pPr>
            <a:fld id="{81D60167-4931-47E6-BA6A-407CBD079E47}" type="slidenum">
              <a:rPr spc="-25" dirty="0"/>
              <a:t>2</a:t>
            </a:fld>
            <a:endParaRPr spc="-25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1925" rIns="0" bIns="0" rtlCol="0">
            <a:spAutoFit/>
          </a:bodyPr>
          <a:lstStyle/>
          <a:p>
            <a:pPr marL="56515">
              <a:lnSpc>
                <a:spcPct val="100000"/>
              </a:lnSpc>
              <a:spcBef>
                <a:spcPts val="135"/>
              </a:spcBef>
            </a:pPr>
            <a:r>
              <a:rPr dirty="0"/>
              <a:t>What is</a:t>
            </a:r>
            <a:r>
              <a:rPr spc="5" dirty="0"/>
              <a:t> </a:t>
            </a:r>
            <a:r>
              <a:rPr dirty="0"/>
              <a:t>a</a:t>
            </a:r>
            <a:r>
              <a:rPr spc="5" dirty="0"/>
              <a:t> </a:t>
            </a:r>
            <a:r>
              <a:rPr dirty="0"/>
              <a:t>good</a:t>
            </a:r>
            <a:r>
              <a:rPr spc="10" dirty="0"/>
              <a:t> </a:t>
            </a:r>
            <a:r>
              <a:rPr spc="-10" dirty="0"/>
              <a:t>mesh?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380" y="1056894"/>
            <a:ext cx="10058400" cy="1541780"/>
            <a:chOff x="380" y="1056894"/>
            <a:chExt cx="10058400" cy="1541780"/>
          </a:xfrm>
        </p:grpSpPr>
        <p:sp>
          <p:nvSpPr>
            <p:cNvPr id="4" name="object 4"/>
            <p:cNvSpPr/>
            <p:nvPr/>
          </p:nvSpPr>
          <p:spPr>
            <a:xfrm>
              <a:off x="380" y="1056894"/>
              <a:ext cx="10058400" cy="942975"/>
            </a:xfrm>
            <a:custGeom>
              <a:avLst/>
              <a:gdLst/>
              <a:ahLst/>
              <a:cxnLst/>
              <a:rect l="l" t="t" r="r" b="b"/>
              <a:pathLst>
                <a:path w="10058400" h="942975">
                  <a:moveTo>
                    <a:pt x="10058019" y="942594"/>
                  </a:moveTo>
                  <a:lnTo>
                    <a:pt x="10058019" y="0"/>
                  </a:lnTo>
                  <a:lnTo>
                    <a:pt x="0" y="0"/>
                  </a:lnTo>
                  <a:lnTo>
                    <a:pt x="0" y="942594"/>
                  </a:lnTo>
                  <a:lnTo>
                    <a:pt x="10058019" y="94259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913120" y="1805939"/>
              <a:ext cx="2887980" cy="792480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228601" y="1527911"/>
            <a:ext cx="5486400" cy="1772280"/>
          </a:xfrm>
          <a:prstGeom prst="rect">
            <a:avLst/>
          </a:prstGeom>
        </p:spPr>
        <p:txBody>
          <a:bodyPr vert="horz" wrap="square" lIns="0" tIns="256540" rIns="0" bIns="0" rtlCol="0">
            <a:spAutoFit/>
          </a:bodyPr>
          <a:lstStyle/>
          <a:p>
            <a:pPr marL="12700">
              <a:spcBef>
                <a:spcPts val="2020"/>
              </a:spcBef>
              <a:tabLst>
                <a:tab pos="326390" algn="l"/>
              </a:tabLst>
            </a:pPr>
            <a:r>
              <a:rPr sz="2750" dirty="0">
                <a:latin typeface="Arial MT"/>
                <a:cs typeface="Arial MT"/>
              </a:rPr>
              <a:t>Equal</a:t>
            </a:r>
            <a:r>
              <a:rPr sz="2750" spc="50" dirty="0">
                <a:latin typeface="Arial MT"/>
                <a:cs typeface="Arial MT"/>
              </a:rPr>
              <a:t> </a:t>
            </a:r>
            <a:r>
              <a:rPr sz="2750" dirty="0">
                <a:latin typeface="Arial MT"/>
                <a:cs typeface="Arial MT"/>
              </a:rPr>
              <a:t>edge</a:t>
            </a:r>
            <a:r>
              <a:rPr sz="2750" spc="45" dirty="0">
                <a:latin typeface="Arial MT"/>
                <a:cs typeface="Arial MT"/>
              </a:rPr>
              <a:t> </a:t>
            </a:r>
            <a:r>
              <a:rPr sz="2750" spc="-10" dirty="0">
                <a:latin typeface="Arial MT"/>
                <a:cs typeface="Arial MT"/>
              </a:rPr>
              <a:t>lengths</a:t>
            </a:r>
            <a:r>
              <a:rPr lang="en-US" sz="2750" spc="-10" dirty="0">
                <a:latin typeface="Arial MT"/>
                <a:cs typeface="Arial MT"/>
              </a:rPr>
              <a:t>  </a:t>
            </a:r>
            <a:r>
              <a:rPr lang="zh-CN" altLang="en-US" sz="2750" spc="-10" dirty="0">
                <a:latin typeface="Arial MT"/>
                <a:cs typeface="Arial MT"/>
              </a:rPr>
              <a:t>等边长</a:t>
            </a:r>
            <a:r>
              <a:rPr sz="2750" dirty="0">
                <a:latin typeface="Arial MT"/>
                <a:cs typeface="Arial MT"/>
              </a:rPr>
              <a:t>Equilateral</a:t>
            </a:r>
            <a:r>
              <a:rPr sz="2750" spc="65" dirty="0">
                <a:latin typeface="Arial MT"/>
                <a:cs typeface="Arial MT"/>
              </a:rPr>
              <a:t> </a:t>
            </a:r>
            <a:r>
              <a:rPr sz="2750" spc="-10" dirty="0">
                <a:latin typeface="Arial MT"/>
                <a:cs typeface="Arial MT"/>
              </a:rPr>
              <a:t>triangles</a:t>
            </a:r>
            <a:r>
              <a:rPr lang="en-US" sz="2750" spc="-10" dirty="0">
                <a:latin typeface="Arial MT"/>
                <a:cs typeface="Arial MT"/>
              </a:rPr>
              <a:t> </a:t>
            </a:r>
            <a:r>
              <a:rPr lang="zh-CN" altLang="en-US" sz="2750" spc="-10" dirty="0">
                <a:latin typeface="Arial MT"/>
                <a:cs typeface="Arial MT"/>
              </a:rPr>
              <a:t>等边三角形</a:t>
            </a:r>
            <a:endParaRPr sz="2750" dirty="0">
              <a:latin typeface="Arial MT"/>
              <a:cs typeface="Arial MT"/>
            </a:endParaRPr>
          </a:p>
          <a:p>
            <a:pPr marL="12700">
              <a:spcBef>
                <a:spcPts val="1920"/>
              </a:spcBef>
              <a:tabLst>
                <a:tab pos="326390" algn="l"/>
              </a:tabLst>
            </a:pPr>
            <a:r>
              <a:rPr sz="2750" dirty="0">
                <a:latin typeface="Arial MT"/>
                <a:cs typeface="Arial MT"/>
              </a:rPr>
              <a:t>Valence</a:t>
            </a:r>
            <a:r>
              <a:rPr sz="2750" spc="50" dirty="0">
                <a:latin typeface="Arial MT"/>
                <a:cs typeface="Arial MT"/>
              </a:rPr>
              <a:t> </a:t>
            </a:r>
            <a:r>
              <a:rPr sz="2750" dirty="0">
                <a:latin typeface="Arial MT"/>
                <a:cs typeface="Arial MT"/>
              </a:rPr>
              <a:t>close</a:t>
            </a:r>
            <a:r>
              <a:rPr sz="2750" spc="50" dirty="0">
                <a:latin typeface="Arial MT"/>
                <a:cs typeface="Arial MT"/>
              </a:rPr>
              <a:t> </a:t>
            </a:r>
            <a:r>
              <a:rPr sz="2750" dirty="0">
                <a:latin typeface="Arial MT"/>
                <a:cs typeface="Arial MT"/>
              </a:rPr>
              <a:t>to</a:t>
            </a:r>
            <a:r>
              <a:rPr lang="en-US" sz="2750" spc="45" dirty="0">
                <a:latin typeface="Arial MT"/>
                <a:cs typeface="Arial MT"/>
              </a:rPr>
              <a:t> </a:t>
            </a:r>
            <a:r>
              <a:rPr sz="2750" spc="-50" dirty="0">
                <a:latin typeface="Arial MT"/>
                <a:cs typeface="Arial MT"/>
              </a:rPr>
              <a:t>6</a:t>
            </a:r>
            <a:r>
              <a:rPr lang="en-US" sz="2750" spc="-50" dirty="0">
                <a:latin typeface="Arial MT"/>
                <a:cs typeface="Arial MT"/>
              </a:rPr>
              <a:t>   </a:t>
            </a:r>
            <a:r>
              <a:rPr lang="zh-CN" altLang="en-US" sz="2750" spc="-50" dirty="0">
                <a:latin typeface="Arial MT"/>
                <a:cs typeface="Arial MT"/>
              </a:rPr>
              <a:t>度为</a:t>
            </a:r>
            <a:r>
              <a:rPr lang="en-US" altLang="zh-CN" sz="2750" spc="-50" dirty="0">
                <a:latin typeface="Arial MT"/>
                <a:cs typeface="Arial MT"/>
              </a:rPr>
              <a:t>6</a:t>
            </a:r>
            <a:endParaRPr sz="2750" dirty="0">
              <a:latin typeface="Arial MT"/>
              <a:cs typeface="Arial MT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071372" y="2598419"/>
            <a:ext cx="8590915" cy="4226560"/>
            <a:chOff x="1071372" y="2598419"/>
            <a:chExt cx="8590915" cy="4226560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13120" y="2598419"/>
              <a:ext cx="3749039" cy="2072640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9189719" y="4667250"/>
              <a:ext cx="259079" cy="15240"/>
            </a:xfrm>
            <a:custGeom>
              <a:avLst/>
              <a:gdLst/>
              <a:ahLst/>
              <a:cxnLst/>
              <a:rect l="l" t="t" r="r" b="b"/>
              <a:pathLst>
                <a:path w="259079" h="15239">
                  <a:moveTo>
                    <a:pt x="0" y="0"/>
                  </a:moveTo>
                  <a:lnTo>
                    <a:pt x="259079" y="0"/>
                  </a:lnTo>
                </a:path>
                <a:path w="259079" h="15239">
                  <a:moveTo>
                    <a:pt x="22859" y="7620"/>
                  </a:moveTo>
                  <a:lnTo>
                    <a:pt x="236219" y="7620"/>
                  </a:lnTo>
                </a:path>
                <a:path w="259079" h="15239">
                  <a:moveTo>
                    <a:pt x="76200" y="15239"/>
                  </a:moveTo>
                  <a:lnTo>
                    <a:pt x="190499" y="15239"/>
                  </a:lnTo>
                </a:path>
              </a:pathLst>
            </a:custGeom>
            <a:ln w="762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124712" y="3988308"/>
              <a:ext cx="2270125" cy="839469"/>
            </a:xfrm>
            <a:custGeom>
              <a:avLst/>
              <a:gdLst/>
              <a:ahLst/>
              <a:cxnLst/>
              <a:rect l="l" t="t" r="r" b="b"/>
              <a:pathLst>
                <a:path w="2270125" h="839470">
                  <a:moveTo>
                    <a:pt x="2269997" y="778763"/>
                  </a:moveTo>
                  <a:lnTo>
                    <a:pt x="1813560" y="0"/>
                  </a:lnTo>
                  <a:lnTo>
                    <a:pt x="456437" y="0"/>
                  </a:lnTo>
                  <a:lnTo>
                    <a:pt x="0" y="778763"/>
                  </a:lnTo>
                  <a:lnTo>
                    <a:pt x="35843" y="838962"/>
                  </a:lnTo>
                  <a:lnTo>
                    <a:pt x="2234154" y="838962"/>
                  </a:lnTo>
                  <a:lnTo>
                    <a:pt x="2269997" y="778763"/>
                  </a:lnTo>
                  <a:close/>
                </a:path>
              </a:pathLst>
            </a:custGeom>
            <a:solidFill>
              <a:srgbClr val="BBE0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142238" y="3964685"/>
              <a:ext cx="2252980" cy="862965"/>
            </a:xfrm>
            <a:custGeom>
              <a:avLst/>
              <a:gdLst/>
              <a:ahLst/>
              <a:cxnLst/>
              <a:rect l="l" t="t" r="r" b="b"/>
              <a:pathLst>
                <a:path w="2252979" h="862964">
                  <a:moveTo>
                    <a:pt x="2252472" y="785622"/>
                  </a:moveTo>
                  <a:lnTo>
                    <a:pt x="1817763" y="785774"/>
                  </a:lnTo>
                  <a:lnTo>
                    <a:pt x="2029206" y="429768"/>
                  </a:lnTo>
                  <a:lnTo>
                    <a:pt x="2020824" y="424815"/>
                  </a:lnTo>
                  <a:lnTo>
                    <a:pt x="2020824" y="409194"/>
                  </a:lnTo>
                  <a:lnTo>
                    <a:pt x="2007006" y="409194"/>
                  </a:lnTo>
                  <a:lnTo>
                    <a:pt x="2007006" y="429006"/>
                  </a:lnTo>
                  <a:lnTo>
                    <a:pt x="1804390" y="770166"/>
                  </a:lnTo>
                  <a:lnTo>
                    <a:pt x="1790992" y="747560"/>
                  </a:lnTo>
                  <a:lnTo>
                    <a:pt x="1790992" y="785787"/>
                  </a:lnTo>
                  <a:lnTo>
                    <a:pt x="1365059" y="785926"/>
                  </a:lnTo>
                  <a:lnTo>
                    <a:pt x="1576895" y="429006"/>
                  </a:lnTo>
                  <a:lnTo>
                    <a:pt x="1579562" y="429006"/>
                  </a:lnTo>
                  <a:lnTo>
                    <a:pt x="1790992" y="785787"/>
                  </a:lnTo>
                  <a:lnTo>
                    <a:pt x="1790992" y="747560"/>
                  </a:lnTo>
                  <a:lnTo>
                    <a:pt x="1602206" y="429006"/>
                  </a:lnTo>
                  <a:lnTo>
                    <a:pt x="2007006" y="429006"/>
                  </a:lnTo>
                  <a:lnTo>
                    <a:pt x="2007006" y="409194"/>
                  </a:lnTo>
                  <a:lnTo>
                    <a:pt x="1590471" y="409194"/>
                  </a:lnTo>
                  <a:lnTo>
                    <a:pt x="1589570" y="407670"/>
                  </a:lnTo>
                  <a:lnTo>
                    <a:pt x="1816608" y="25146"/>
                  </a:lnTo>
                  <a:lnTo>
                    <a:pt x="1799844" y="15240"/>
                  </a:lnTo>
                  <a:lnTo>
                    <a:pt x="1578254" y="388581"/>
                  </a:lnTo>
                  <a:lnTo>
                    <a:pt x="1347978" y="0"/>
                  </a:lnTo>
                  <a:lnTo>
                    <a:pt x="1331214" y="9906"/>
                  </a:lnTo>
                  <a:lnTo>
                    <a:pt x="1566926" y="407670"/>
                  </a:lnTo>
                  <a:lnTo>
                    <a:pt x="1566011" y="409194"/>
                  </a:lnTo>
                  <a:lnTo>
                    <a:pt x="1554251" y="409194"/>
                  </a:lnTo>
                  <a:lnTo>
                    <a:pt x="1554251" y="429006"/>
                  </a:lnTo>
                  <a:lnTo>
                    <a:pt x="1346022" y="779881"/>
                  </a:lnTo>
                  <a:lnTo>
                    <a:pt x="1137729" y="429006"/>
                  </a:lnTo>
                  <a:lnTo>
                    <a:pt x="1554251" y="429006"/>
                  </a:lnTo>
                  <a:lnTo>
                    <a:pt x="1554251" y="409194"/>
                  </a:lnTo>
                  <a:lnTo>
                    <a:pt x="1125969" y="409194"/>
                  </a:lnTo>
                  <a:lnTo>
                    <a:pt x="888492" y="9144"/>
                  </a:lnTo>
                  <a:lnTo>
                    <a:pt x="870966" y="19050"/>
                  </a:lnTo>
                  <a:lnTo>
                    <a:pt x="1102741" y="409194"/>
                  </a:lnTo>
                  <a:lnTo>
                    <a:pt x="212598" y="409194"/>
                  </a:lnTo>
                  <a:lnTo>
                    <a:pt x="212598" y="429006"/>
                  </a:lnTo>
                  <a:lnTo>
                    <a:pt x="1114513" y="429006"/>
                  </a:lnTo>
                  <a:lnTo>
                    <a:pt x="1326565" y="785939"/>
                  </a:lnTo>
                  <a:lnTo>
                    <a:pt x="0" y="786384"/>
                  </a:lnTo>
                  <a:lnTo>
                    <a:pt x="0" y="806196"/>
                  </a:lnTo>
                  <a:lnTo>
                    <a:pt x="1330388" y="806196"/>
                  </a:lnTo>
                  <a:lnTo>
                    <a:pt x="1296936" y="862584"/>
                  </a:lnTo>
                  <a:lnTo>
                    <a:pt x="1319580" y="862584"/>
                  </a:lnTo>
                  <a:lnTo>
                    <a:pt x="1345831" y="818337"/>
                  </a:lnTo>
                  <a:lnTo>
                    <a:pt x="1372133" y="862584"/>
                  </a:lnTo>
                  <a:lnTo>
                    <a:pt x="1395120" y="862584"/>
                  </a:lnTo>
                  <a:lnTo>
                    <a:pt x="1361630" y="806196"/>
                  </a:lnTo>
                  <a:lnTo>
                    <a:pt x="1782991" y="806196"/>
                  </a:lnTo>
                  <a:lnTo>
                    <a:pt x="1749513" y="862584"/>
                  </a:lnTo>
                  <a:lnTo>
                    <a:pt x="1772158" y="862584"/>
                  </a:lnTo>
                  <a:lnTo>
                    <a:pt x="1804377" y="808329"/>
                  </a:lnTo>
                  <a:lnTo>
                    <a:pt x="1836534" y="862584"/>
                  </a:lnTo>
                  <a:lnTo>
                    <a:pt x="1859178" y="862584"/>
                  </a:lnTo>
                  <a:lnTo>
                    <a:pt x="1825739" y="806196"/>
                  </a:lnTo>
                  <a:lnTo>
                    <a:pt x="2252472" y="806196"/>
                  </a:lnTo>
                  <a:lnTo>
                    <a:pt x="2252472" y="805434"/>
                  </a:lnTo>
                  <a:lnTo>
                    <a:pt x="2252472" y="786384"/>
                  </a:lnTo>
                  <a:lnTo>
                    <a:pt x="2252472" y="78562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71372" y="3935863"/>
              <a:ext cx="2376678" cy="891406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913120" y="4671060"/>
              <a:ext cx="3185159" cy="1424939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1160555" y="4827270"/>
              <a:ext cx="2198370" cy="706755"/>
            </a:xfrm>
            <a:custGeom>
              <a:avLst/>
              <a:gdLst/>
              <a:ahLst/>
              <a:cxnLst/>
              <a:rect l="l" t="t" r="r" b="b"/>
              <a:pathLst>
                <a:path w="2198370" h="706754">
                  <a:moveTo>
                    <a:pt x="2198310" y="0"/>
                  </a:moveTo>
                  <a:lnTo>
                    <a:pt x="0" y="0"/>
                  </a:lnTo>
                  <a:lnTo>
                    <a:pt x="420594" y="706374"/>
                  </a:lnTo>
                  <a:lnTo>
                    <a:pt x="1777716" y="706374"/>
                  </a:lnTo>
                  <a:lnTo>
                    <a:pt x="2198310" y="0"/>
                  </a:lnTo>
                  <a:close/>
                </a:path>
              </a:pathLst>
            </a:custGeom>
            <a:solidFill>
              <a:srgbClr val="BBE0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158201" y="4827269"/>
              <a:ext cx="2209800" cy="736600"/>
            </a:xfrm>
            <a:custGeom>
              <a:avLst/>
              <a:gdLst/>
              <a:ahLst/>
              <a:cxnLst/>
              <a:rect l="l" t="t" r="r" b="b"/>
              <a:pathLst>
                <a:path w="2209800" h="736600">
                  <a:moveTo>
                    <a:pt x="2209596" y="0"/>
                  </a:moveTo>
                  <a:lnTo>
                    <a:pt x="2186965" y="0"/>
                  </a:lnTo>
                  <a:lnTo>
                    <a:pt x="2015121" y="290080"/>
                  </a:lnTo>
                  <a:lnTo>
                    <a:pt x="1843214" y="0"/>
                  </a:lnTo>
                  <a:lnTo>
                    <a:pt x="1820570" y="0"/>
                  </a:lnTo>
                  <a:lnTo>
                    <a:pt x="1998954" y="300990"/>
                  </a:lnTo>
                  <a:lnTo>
                    <a:pt x="1996922" y="300990"/>
                  </a:lnTo>
                  <a:lnTo>
                    <a:pt x="1996922" y="320802"/>
                  </a:lnTo>
                  <a:lnTo>
                    <a:pt x="1783486" y="681113"/>
                  </a:lnTo>
                  <a:lnTo>
                    <a:pt x="1769960" y="658342"/>
                  </a:lnTo>
                  <a:lnTo>
                    <a:pt x="1769960" y="696468"/>
                  </a:lnTo>
                  <a:lnTo>
                    <a:pt x="1342580" y="696468"/>
                  </a:lnTo>
                  <a:lnTo>
                    <a:pt x="1556219" y="336727"/>
                  </a:lnTo>
                  <a:lnTo>
                    <a:pt x="1769960" y="696468"/>
                  </a:lnTo>
                  <a:lnTo>
                    <a:pt x="1769960" y="658342"/>
                  </a:lnTo>
                  <a:lnTo>
                    <a:pt x="1569580" y="320802"/>
                  </a:lnTo>
                  <a:lnTo>
                    <a:pt x="1996922" y="320802"/>
                  </a:lnTo>
                  <a:lnTo>
                    <a:pt x="1996922" y="300990"/>
                  </a:lnTo>
                  <a:lnTo>
                    <a:pt x="1577441" y="300990"/>
                  </a:lnTo>
                  <a:lnTo>
                    <a:pt x="1756194" y="0"/>
                  </a:lnTo>
                  <a:lnTo>
                    <a:pt x="1733550" y="0"/>
                  </a:lnTo>
                  <a:lnTo>
                    <a:pt x="1556321" y="298437"/>
                  </a:lnTo>
                  <a:lnTo>
                    <a:pt x="1543024" y="276047"/>
                  </a:lnTo>
                  <a:lnTo>
                    <a:pt x="1543024" y="320802"/>
                  </a:lnTo>
                  <a:lnTo>
                    <a:pt x="1328877" y="681405"/>
                  </a:lnTo>
                  <a:lnTo>
                    <a:pt x="1315173" y="658329"/>
                  </a:lnTo>
                  <a:lnTo>
                    <a:pt x="1315173" y="696468"/>
                  </a:lnTo>
                  <a:lnTo>
                    <a:pt x="890257" y="696468"/>
                  </a:lnTo>
                  <a:lnTo>
                    <a:pt x="1102690" y="338531"/>
                  </a:lnTo>
                  <a:lnTo>
                    <a:pt x="1315173" y="696468"/>
                  </a:lnTo>
                  <a:lnTo>
                    <a:pt x="1315173" y="658329"/>
                  </a:lnTo>
                  <a:lnTo>
                    <a:pt x="1114818" y="320802"/>
                  </a:lnTo>
                  <a:lnTo>
                    <a:pt x="1543024" y="320802"/>
                  </a:lnTo>
                  <a:lnTo>
                    <a:pt x="1543024" y="276047"/>
                  </a:lnTo>
                  <a:lnTo>
                    <a:pt x="1379156" y="0"/>
                  </a:lnTo>
                  <a:lnTo>
                    <a:pt x="1356169" y="0"/>
                  </a:lnTo>
                  <a:lnTo>
                    <a:pt x="1534972" y="300990"/>
                  </a:lnTo>
                  <a:lnTo>
                    <a:pt x="1124978" y="300990"/>
                  </a:lnTo>
                  <a:lnTo>
                    <a:pt x="1303616" y="0"/>
                  </a:lnTo>
                  <a:lnTo>
                    <a:pt x="1280972" y="0"/>
                  </a:lnTo>
                  <a:lnTo>
                    <a:pt x="1102690" y="300380"/>
                  </a:lnTo>
                  <a:lnTo>
                    <a:pt x="1090574" y="279971"/>
                  </a:lnTo>
                  <a:lnTo>
                    <a:pt x="1090574" y="320802"/>
                  </a:lnTo>
                  <a:lnTo>
                    <a:pt x="876579" y="681342"/>
                  </a:lnTo>
                  <a:lnTo>
                    <a:pt x="862914" y="658304"/>
                  </a:lnTo>
                  <a:lnTo>
                    <a:pt x="862914" y="696468"/>
                  </a:lnTo>
                  <a:lnTo>
                    <a:pt x="439928" y="696468"/>
                  </a:lnTo>
                  <a:lnTo>
                    <a:pt x="651624" y="340207"/>
                  </a:lnTo>
                  <a:lnTo>
                    <a:pt x="862914" y="696468"/>
                  </a:lnTo>
                  <a:lnTo>
                    <a:pt x="862914" y="658304"/>
                  </a:lnTo>
                  <a:lnTo>
                    <a:pt x="662952" y="321132"/>
                  </a:lnTo>
                  <a:lnTo>
                    <a:pt x="663155" y="320802"/>
                  </a:lnTo>
                  <a:lnTo>
                    <a:pt x="1090574" y="320802"/>
                  </a:lnTo>
                  <a:lnTo>
                    <a:pt x="1090574" y="279971"/>
                  </a:lnTo>
                  <a:lnTo>
                    <a:pt x="924394" y="0"/>
                  </a:lnTo>
                  <a:lnTo>
                    <a:pt x="901750" y="0"/>
                  </a:lnTo>
                  <a:lnTo>
                    <a:pt x="1080414" y="300990"/>
                  </a:lnTo>
                  <a:lnTo>
                    <a:pt x="674928" y="300990"/>
                  </a:lnTo>
                  <a:lnTo>
                    <a:pt x="853795" y="0"/>
                  </a:lnTo>
                  <a:lnTo>
                    <a:pt x="831151" y="0"/>
                  </a:lnTo>
                  <a:lnTo>
                    <a:pt x="652284" y="300990"/>
                  </a:lnTo>
                  <a:lnTo>
                    <a:pt x="651014" y="300990"/>
                  </a:lnTo>
                  <a:lnTo>
                    <a:pt x="640308" y="282943"/>
                  </a:lnTo>
                  <a:lnTo>
                    <a:pt x="640308" y="321132"/>
                  </a:lnTo>
                  <a:lnTo>
                    <a:pt x="426542" y="680885"/>
                  </a:lnTo>
                  <a:lnTo>
                    <a:pt x="212940" y="320802"/>
                  </a:lnTo>
                  <a:lnTo>
                    <a:pt x="640118" y="320802"/>
                  </a:lnTo>
                  <a:lnTo>
                    <a:pt x="640308" y="321132"/>
                  </a:lnTo>
                  <a:lnTo>
                    <a:pt x="640308" y="282943"/>
                  </a:lnTo>
                  <a:lnTo>
                    <a:pt x="472516" y="0"/>
                  </a:lnTo>
                  <a:lnTo>
                    <a:pt x="449872" y="0"/>
                  </a:lnTo>
                  <a:lnTo>
                    <a:pt x="628370" y="300990"/>
                  </a:lnTo>
                  <a:lnTo>
                    <a:pt x="212788" y="300990"/>
                  </a:lnTo>
                  <a:lnTo>
                    <a:pt x="390918" y="0"/>
                  </a:lnTo>
                  <a:lnTo>
                    <a:pt x="368287" y="0"/>
                  </a:lnTo>
                  <a:lnTo>
                    <a:pt x="195668" y="291693"/>
                  </a:lnTo>
                  <a:lnTo>
                    <a:pt x="22644" y="0"/>
                  </a:lnTo>
                  <a:lnTo>
                    <a:pt x="0" y="0"/>
                  </a:lnTo>
                  <a:lnTo>
                    <a:pt x="415213" y="699947"/>
                  </a:lnTo>
                  <a:lnTo>
                    <a:pt x="414566" y="701040"/>
                  </a:lnTo>
                  <a:lnTo>
                    <a:pt x="416572" y="702233"/>
                  </a:lnTo>
                  <a:lnTo>
                    <a:pt x="436664" y="736092"/>
                  </a:lnTo>
                  <a:lnTo>
                    <a:pt x="453428" y="726186"/>
                  </a:lnTo>
                  <a:lnTo>
                    <a:pt x="447548" y="716280"/>
                  </a:lnTo>
                  <a:lnTo>
                    <a:pt x="874661" y="716280"/>
                  </a:lnTo>
                  <a:lnTo>
                    <a:pt x="875576" y="717804"/>
                  </a:lnTo>
                  <a:lnTo>
                    <a:pt x="878154" y="716280"/>
                  </a:lnTo>
                  <a:lnTo>
                    <a:pt x="1773212" y="716280"/>
                  </a:lnTo>
                  <a:lnTo>
                    <a:pt x="1773212" y="701941"/>
                  </a:lnTo>
                  <a:lnTo>
                    <a:pt x="1780832" y="714756"/>
                  </a:lnTo>
                  <a:lnTo>
                    <a:pt x="1787855" y="710603"/>
                  </a:lnTo>
                  <a:lnTo>
                    <a:pt x="1788452" y="710946"/>
                  </a:lnTo>
                  <a:lnTo>
                    <a:pt x="1789074" y="709891"/>
                  </a:lnTo>
                  <a:lnTo>
                    <a:pt x="1797596" y="704850"/>
                  </a:lnTo>
                  <a:lnTo>
                    <a:pt x="1794814" y="700189"/>
                  </a:lnTo>
                  <a:lnTo>
                    <a:pt x="2015883" y="326999"/>
                  </a:lnTo>
                  <a:lnTo>
                    <a:pt x="2031530" y="317754"/>
                  </a:lnTo>
                  <a:lnTo>
                    <a:pt x="2026437" y="309181"/>
                  </a:lnTo>
                  <a:lnTo>
                    <a:pt x="2209596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27809" y="5481299"/>
              <a:ext cx="106679" cy="103649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984247" y="5481299"/>
              <a:ext cx="106679" cy="103649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434589" y="5481356"/>
              <a:ext cx="106680" cy="103540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52600" y="5085850"/>
              <a:ext cx="106680" cy="103443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209038" y="5085878"/>
              <a:ext cx="106680" cy="103540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659380" y="5085845"/>
              <a:ext cx="106680" cy="103535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02258" y="5085807"/>
              <a:ext cx="106679" cy="103573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884170" y="5481228"/>
              <a:ext cx="107442" cy="103656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109722" y="5085816"/>
              <a:ext cx="106679" cy="103602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913120" y="6095999"/>
              <a:ext cx="3055620" cy="601979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7620000" y="6694168"/>
              <a:ext cx="213360" cy="0"/>
            </a:xfrm>
            <a:custGeom>
              <a:avLst/>
              <a:gdLst/>
              <a:ahLst/>
              <a:cxnLst/>
              <a:rect l="l" t="t" r="r" b="b"/>
              <a:pathLst>
                <a:path w="213359">
                  <a:moveTo>
                    <a:pt x="0" y="0"/>
                  </a:moveTo>
                  <a:lnTo>
                    <a:pt x="213360" y="0"/>
                  </a:lnTo>
                </a:path>
              </a:pathLst>
            </a:custGeom>
            <a:ln w="762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886700" y="6690358"/>
              <a:ext cx="701039" cy="68580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913120" y="6697979"/>
              <a:ext cx="1348739" cy="126492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8191500" y="6762749"/>
              <a:ext cx="251460" cy="15240"/>
            </a:xfrm>
            <a:custGeom>
              <a:avLst/>
              <a:gdLst/>
              <a:ahLst/>
              <a:cxnLst/>
              <a:rect l="l" t="t" r="r" b="b"/>
              <a:pathLst>
                <a:path w="251459" h="15240">
                  <a:moveTo>
                    <a:pt x="0" y="0"/>
                  </a:moveTo>
                  <a:lnTo>
                    <a:pt x="251460" y="0"/>
                  </a:lnTo>
                </a:path>
                <a:path w="251459" h="15240">
                  <a:moveTo>
                    <a:pt x="60959" y="7619"/>
                  </a:moveTo>
                  <a:lnTo>
                    <a:pt x="213359" y="7619"/>
                  </a:lnTo>
                </a:path>
                <a:path w="251459" h="15240">
                  <a:moveTo>
                    <a:pt x="144779" y="15240"/>
                  </a:moveTo>
                  <a:lnTo>
                    <a:pt x="152399" y="15240"/>
                  </a:lnTo>
                </a:path>
              </a:pathLst>
            </a:custGeom>
            <a:ln w="762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26784" rIns="0" bIns="0" rtlCol="0">
            <a:spAutoFit/>
          </a:bodyPr>
          <a:lstStyle/>
          <a:p>
            <a:pPr marL="319405">
              <a:lnSpc>
                <a:spcPts val="1639"/>
              </a:lnSpc>
            </a:pPr>
            <a:fld id="{81D60167-4931-47E6-BA6A-407CBD079E47}" type="slidenum">
              <a:rPr spc="-25" dirty="0"/>
              <a:t>3</a:t>
            </a:fld>
            <a:endParaRPr spc="-25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47370" y="76200"/>
            <a:ext cx="8963660" cy="1031875"/>
          </a:xfrm>
          <a:prstGeom prst="rect">
            <a:avLst/>
          </a:prstGeom>
        </p:spPr>
        <p:txBody>
          <a:bodyPr vert="horz" wrap="square" lIns="0" tIns="161925" rIns="0" bIns="0" rtlCol="0">
            <a:spAutoFit/>
          </a:bodyPr>
          <a:lstStyle/>
          <a:p>
            <a:pPr marL="56515">
              <a:lnSpc>
                <a:spcPct val="100000"/>
              </a:lnSpc>
              <a:spcBef>
                <a:spcPts val="135"/>
              </a:spcBef>
            </a:pPr>
            <a:r>
              <a:rPr dirty="0"/>
              <a:t>Local Remeshing</a:t>
            </a:r>
            <a:r>
              <a:rPr spc="15" dirty="0"/>
              <a:t> </a:t>
            </a:r>
            <a:r>
              <a:rPr spc="-10" dirty="0"/>
              <a:t>Operators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380" y="1056894"/>
            <a:ext cx="10058400" cy="2378075"/>
            <a:chOff x="380" y="1056894"/>
            <a:chExt cx="10058400" cy="2378075"/>
          </a:xfrm>
        </p:grpSpPr>
        <p:sp>
          <p:nvSpPr>
            <p:cNvPr id="4" name="object 4"/>
            <p:cNvSpPr/>
            <p:nvPr/>
          </p:nvSpPr>
          <p:spPr>
            <a:xfrm>
              <a:off x="380" y="1056894"/>
              <a:ext cx="10058400" cy="942975"/>
            </a:xfrm>
            <a:custGeom>
              <a:avLst/>
              <a:gdLst/>
              <a:ahLst/>
              <a:cxnLst/>
              <a:rect l="l" t="t" r="r" b="b"/>
              <a:pathLst>
                <a:path w="10058400" h="942975">
                  <a:moveTo>
                    <a:pt x="10058019" y="942594"/>
                  </a:moveTo>
                  <a:lnTo>
                    <a:pt x="10058019" y="0"/>
                  </a:lnTo>
                  <a:lnTo>
                    <a:pt x="0" y="0"/>
                  </a:lnTo>
                  <a:lnTo>
                    <a:pt x="0" y="942594"/>
                  </a:lnTo>
                  <a:lnTo>
                    <a:pt x="10058019" y="94259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62378" y="1854149"/>
              <a:ext cx="187045" cy="14610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8143606" y="1921763"/>
              <a:ext cx="1087755" cy="78105"/>
            </a:xfrm>
            <a:custGeom>
              <a:avLst/>
              <a:gdLst/>
              <a:ahLst/>
              <a:cxnLst/>
              <a:rect l="l" t="t" r="r" b="b"/>
              <a:pathLst>
                <a:path w="1087754" h="78105">
                  <a:moveTo>
                    <a:pt x="1087369" y="77724"/>
                  </a:moveTo>
                  <a:lnTo>
                    <a:pt x="1030873" y="0"/>
                  </a:lnTo>
                  <a:lnTo>
                    <a:pt x="58561" y="0"/>
                  </a:lnTo>
                  <a:lnTo>
                    <a:pt x="0" y="77724"/>
                  </a:lnTo>
                  <a:lnTo>
                    <a:pt x="1087369" y="77724"/>
                  </a:lnTo>
                  <a:close/>
                </a:path>
              </a:pathLst>
            </a:custGeom>
            <a:solidFill>
              <a:srgbClr val="BBE0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131962" y="1911857"/>
              <a:ext cx="1111250" cy="87630"/>
            </a:xfrm>
            <a:custGeom>
              <a:avLst/>
              <a:gdLst/>
              <a:ahLst/>
              <a:cxnLst/>
              <a:rect l="l" t="t" r="r" b="b"/>
              <a:pathLst>
                <a:path w="1111250" h="87630">
                  <a:moveTo>
                    <a:pt x="1111173" y="87630"/>
                  </a:moveTo>
                  <a:lnTo>
                    <a:pt x="1050899" y="4572"/>
                  </a:lnTo>
                  <a:lnTo>
                    <a:pt x="1048613" y="1524"/>
                  </a:lnTo>
                  <a:lnTo>
                    <a:pt x="1045565" y="0"/>
                  </a:lnTo>
                  <a:lnTo>
                    <a:pt x="67157" y="0"/>
                  </a:lnTo>
                  <a:lnTo>
                    <a:pt x="64109" y="1524"/>
                  </a:lnTo>
                  <a:lnTo>
                    <a:pt x="62585" y="4572"/>
                  </a:lnTo>
                  <a:lnTo>
                    <a:pt x="0" y="87630"/>
                  </a:lnTo>
                  <a:lnTo>
                    <a:pt x="23850" y="87630"/>
                  </a:lnTo>
                  <a:lnTo>
                    <a:pt x="65963" y="31750"/>
                  </a:lnTo>
                  <a:lnTo>
                    <a:pt x="82486" y="87630"/>
                  </a:lnTo>
                  <a:lnTo>
                    <a:pt x="103111" y="87630"/>
                  </a:lnTo>
                  <a:lnTo>
                    <a:pt x="83070" y="19812"/>
                  </a:lnTo>
                  <a:lnTo>
                    <a:pt x="1034897" y="19812"/>
                  </a:lnTo>
                  <a:lnTo>
                    <a:pt x="1037653" y="19812"/>
                  </a:lnTo>
                  <a:lnTo>
                    <a:pt x="1039863" y="22860"/>
                  </a:lnTo>
                  <a:lnTo>
                    <a:pt x="914971" y="87630"/>
                  </a:lnTo>
                  <a:lnTo>
                    <a:pt x="957910" y="87630"/>
                  </a:lnTo>
                  <a:lnTo>
                    <a:pt x="1051598" y="39039"/>
                  </a:lnTo>
                  <a:lnTo>
                    <a:pt x="1086878" y="87630"/>
                  </a:lnTo>
                  <a:lnTo>
                    <a:pt x="1111173" y="8763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133587" y="1863090"/>
              <a:ext cx="137160" cy="137160"/>
            </a:xfrm>
            <a:custGeom>
              <a:avLst/>
              <a:gdLst/>
              <a:ahLst/>
              <a:cxnLst/>
              <a:rect l="l" t="t" r="r" b="b"/>
              <a:pathLst>
                <a:path w="137159" h="137160">
                  <a:moveTo>
                    <a:pt x="137159" y="68580"/>
                  </a:moveTo>
                  <a:lnTo>
                    <a:pt x="131802" y="41790"/>
                  </a:lnTo>
                  <a:lnTo>
                    <a:pt x="117157" y="20002"/>
                  </a:lnTo>
                  <a:lnTo>
                    <a:pt x="95369" y="5357"/>
                  </a:lnTo>
                  <a:lnTo>
                    <a:pt x="68579" y="0"/>
                  </a:lnTo>
                  <a:lnTo>
                    <a:pt x="41790" y="5357"/>
                  </a:lnTo>
                  <a:lnTo>
                    <a:pt x="20002" y="20002"/>
                  </a:lnTo>
                  <a:lnTo>
                    <a:pt x="5357" y="41790"/>
                  </a:lnTo>
                  <a:lnTo>
                    <a:pt x="0" y="68580"/>
                  </a:lnTo>
                  <a:lnTo>
                    <a:pt x="5357" y="95369"/>
                  </a:lnTo>
                  <a:lnTo>
                    <a:pt x="20002" y="117157"/>
                  </a:lnTo>
                  <a:lnTo>
                    <a:pt x="41790" y="131802"/>
                  </a:lnTo>
                  <a:lnTo>
                    <a:pt x="68579" y="137160"/>
                  </a:lnTo>
                  <a:lnTo>
                    <a:pt x="95369" y="131802"/>
                  </a:lnTo>
                  <a:lnTo>
                    <a:pt x="117157" y="117157"/>
                  </a:lnTo>
                  <a:lnTo>
                    <a:pt x="131802" y="95369"/>
                  </a:lnTo>
                  <a:lnTo>
                    <a:pt x="137159" y="6858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8123682" y="1854245"/>
              <a:ext cx="157480" cy="145415"/>
            </a:xfrm>
            <a:custGeom>
              <a:avLst/>
              <a:gdLst/>
              <a:ahLst/>
              <a:cxnLst/>
              <a:rect l="l" t="t" r="r" b="b"/>
              <a:pathLst>
                <a:path w="157479" h="145414">
                  <a:moveTo>
                    <a:pt x="156972" y="69042"/>
                  </a:moveTo>
                  <a:lnTo>
                    <a:pt x="143560" y="33316"/>
                  </a:lnTo>
                  <a:lnTo>
                    <a:pt x="119616" y="10394"/>
                  </a:lnTo>
                  <a:lnTo>
                    <a:pt x="89656" y="0"/>
                  </a:lnTo>
                  <a:lnTo>
                    <a:pt x="58199" y="1858"/>
                  </a:lnTo>
                  <a:lnTo>
                    <a:pt x="29759" y="15692"/>
                  </a:lnTo>
                  <a:lnTo>
                    <a:pt x="8853" y="41227"/>
                  </a:lnTo>
                  <a:lnTo>
                    <a:pt x="0" y="78186"/>
                  </a:lnTo>
                  <a:lnTo>
                    <a:pt x="762" y="85806"/>
                  </a:lnTo>
                  <a:lnTo>
                    <a:pt x="14400" y="122904"/>
                  </a:lnTo>
                  <a:lnTo>
                    <a:pt x="19812" y="127918"/>
                  </a:lnTo>
                  <a:lnTo>
                    <a:pt x="19812" y="77424"/>
                  </a:lnTo>
                  <a:lnTo>
                    <a:pt x="32954" y="39870"/>
                  </a:lnTo>
                  <a:lnTo>
                    <a:pt x="61752" y="21230"/>
                  </a:lnTo>
                  <a:lnTo>
                    <a:pt x="89656" y="21404"/>
                  </a:lnTo>
                  <a:lnTo>
                    <a:pt x="95789" y="21443"/>
                  </a:lnTo>
                  <a:lnTo>
                    <a:pt x="124651" y="40448"/>
                  </a:lnTo>
                  <a:lnTo>
                    <a:pt x="137922" y="78186"/>
                  </a:lnTo>
                  <a:lnTo>
                    <a:pt x="137922" y="126688"/>
                  </a:lnTo>
                  <a:lnTo>
                    <a:pt x="151008" y="108254"/>
                  </a:lnTo>
                  <a:lnTo>
                    <a:pt x="156972" y="69042"/>
                  </a:lnTo>
                  <a:close/>
                </a:path>
                <a:path w="157479" h="145414">
                  <a:moveTo>
                    <a:pt x="137922" y="126688"/>
                  </a:moveTo>
                  <a:lnTo>
                    <a:pt x="137922" y="78186"/>
                  </a:lnTo>
                  <a:lnTo>
                    <a:pt x="124871" y="114394"/>
                  </a:lnTo>
                  <a:lnTo>
                    <a:pt x="97457" y="133448"/>
                  </a:lnTo>
                  <a:lnTo>
                    <a:pt x="64757" y="134932"/>
                  </a:lnTo>
                  <a:lnTo>
                    <a:pt x="35849" y="118428"/>
                  </a:lnTo>
                  <a:lnTo>
                    <a:pt x="19812" y="83520"/>
                  </a:lnTo>
                  <a:lnTo>
                    <a:pt x="19812" y="127918"/>
                  </a:lnTo>
                  <a:lnTo>
                    <a:pt x="38513" y="145242"/>
                  </a:lnTo>
                  <a:lnTo>
                    <a:pt x="114828" y="145242"/>
                  </a:lnTo>
                  <a:lnTo>
                    <a:pt x="131250" y="136086"/>
                  </a:lnTo>
                  <a:lnTo>
                    <a:pt x="137922" y="12668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9105899" y="1863090"/>
              <a:ext cx="138430" cy="137160"/>
            </a:xfrm>
            <a:custGeom>
              <a:avLst/>
              <a:gdLst/>
              <a:ahLst/>
              <a:cxnLst/>
              <a:rect l="l" t="t" r="r" b="b"/>
              <a:pathLst>
                <a:path w="138429" h="137160">
                  <a:moveTo>
                    <a:pt x="137922" y="68580"/>
                  </a:moveTo>
                  <a:lnTo>
                    <a:pt x="132445" y="41790"/>
                  </a:lnTo>
                  <a:lnTo>
                    <a:pt x="117538" y="20002"/>
                  </a:lnTo>
                  <a:lnTo>
                    <a:pt x="95488" y="5357"/>
                  </a:lnTo>
                  <a:lnTo>
                    <a:pt x="68579" y="0"/>
                  </a:lnTo>
                  <a:lnTo>
                    <a:pt x="41790" y="5357"/>
                  </a:lnTo>
                  <a:lnTo>
                    <a:pt x="20002" y="20002"/>
                  </a:lnTo>
                  <a:lnTo>
                    <a:pt x="5357" y="41790"/>
                  </a:lnTo>
                  <a:lnTo>
                    <a:pt x="0" y="68580"/>
                  </a:lnTo>
                  <a:lnTo>
                    <a:pt x="5357" y="95369"/>
                  </a:lnTo>
                  <a:lnTo>
                    <a:pt x="20002" y="117157"/>
                  </a:lnTo>
                  <a:lnTo>
                    <a:pt x="41790" y="131802"/>
                  </a:lnTo>
                  <a:lnTo>
                    <a:pt x="68579" y="137160"/>
                  </a:lnTo>
                  <a:lnTo>
                    <a:pt x="95488" y="131802"/>
                  </a:lnTo>
                  <a:lnTo>
                    <a:pt x="117538" y="117157"/>
                  </a:lnTo>
                  <a:lnTo>
                    <a:pt x="132445" y="95369"/>
                  </a:lnTo>
                  <a:lnTo>
                    <a:pt x="137922" y="6858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9095994" y="1854297"/>
              <a:ext cx="157480" cy="145415"/>
            </a:xfrm>
            <a:custGeom>
              <a:avLst/>
              <a:gdLst/>
              <a:ahLst/>
              <a:cxnLst/>
              <a:rect l="l" t="t" r="r" b="b"/>
              <a:pathLst>
                <a:path w="157479" h="145414">
                  <a:moveTo>
                    <a:pt x="156972" y="68990"/>
                  </a:moveTo>
                  <a:lnTo>
                    <a:pt x="143694" y="33366"/>
                  </a:lnTo>
                  <a:lnTo>
                    <a:pt x="119876" y="10448"/>
                  </a:lnTo>
                  <a:lnTo>
                    <a:pt x="90012" y="0"/>
                  </a:lnTo>
                  <a:lnTo>
                    <a:pt x="58598" y="1782"/>
                  </a:lnTo>
                  <a:lnTo>
                    <a:pt x="30128" y="15557"/>
                  </a:lnTo>
                  <a:lnTo>
                    <a:pt x="9097" y="41087"/>
                  </a:lnTo>
                  <a:lnTo>
                    <a:pt x="0" y="78134"/>
                  </a:lnTo>
                  <a:lnTo>
                    <a:pt x="761" y="85754"/>
                  </a:lnTo>
                  <a:lnTo>
                    <a:pt x="14584" y="122935"/>
                  </a:lnTo>
                  <a:lnTo>
                    <a:pt x="19811" y="127766"/>
                  </a:lnTo>
                  <a:lnTo>
                    <a:pt x="19811" y="77372"/>
                  </a:lnTo>
                  <a:lnTo>
                    <a:pt x="33541" y="39748"/>
                  </a:lnTo>
                  <a:lnTo>
                    <a:pt x="62277" y="21057"/>
                  </a:lnTo>
                  <a:lnTo>
                    <a:pt x="90012" y="21220"/>
                  </a:lnTo>
                  <a:lnTo>
                    <a:pt x="95959" y="21255"/>
                  </a:lnTo>
                  <a:lnTo>
                    <a:pt x="124527" y="40296"/>
                  </a:lnTo>
                  <a:lnTo>
                    <a:pt x="137922" y="78134"/>
                  </a:lnTo>
                  <a:lnTo>
                    <a:pt x="137922" y="126893"/>
                  </a:lnTo>
                  <a:lnTo>
                    <a:pt x="151108" y="108208"/>
                  </a:lnTo>
                  <a:lnTo>
                    <a:pt x="156972" y="68990"/>
                  </a:lnTo>
                  <a:close/>
                </a:path>
                <a:path w="157479" h="145414">
                  <a:moveTo>
                    <a:pt x="137922" y="126893"/>
                  </a:moveTo>
                  <a:lnTo>
                    <a:pt x="137922" y="78134"/>
                  </a:lnTo>
                  <a:lnTo>
                    <a:pt x="124870" y="114470"/>
                  </a:lnTo>
                  <a:lnTo>
                    <a:pt x="97471" y="133442"/>
                  </a:lnTo>
                  <a:lnTo>
                    <a:pt x="64788" y="134779"/>
                  </a:lnTo>
                  <a:lnTo>
                    <a:pt x="35881" y="118212"/>
                  </a:lnTo>
                  <a:lnTo>
                    <a:pt x="19811" y="83468"/>
                  </a:lnTo>
                  <a:lnTo>
                    <a:pt x="19811" y="127766"/>
                  </a:lnTo>
                  <a:lnTo>
                    <a:pt x="38669" y="145190"/>
                  </a:lnTo>
                  <a:lnTo>
                    <a:pt x="115168" y="145190"/>
                  </a:lnTo>
                  <a:lnTo>
                    <a:pt x="131446" y="136069"/>
                  </a:lnTo>
                  <a:lnTo>
                    <a:pt x="137922" y="12689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53089" y="1931669"/>
              <a:ext cx="1493520" cy="67945"/>
            </a:xfrm>
            <a:custGeom>
              <a:avLst/>
              <a:gdLst/>
              <a:ahLst/>
              <a:cxnLst/>
              <a:rect l="l" t="t" r="r" b="b"/>
              <a:pathLst>
                <a:path w="1493520" h="67944">
                  <a:moveTo>
                    <a:pt x="1493083" y="67817"/>
                  </a:moveTo>
                  <a:lnTo>
                    <a:pt x="1459174" y="0"/>
                  </a:lnTo>
                  <a:lnTo>
                    <a:pt x="34234" y="0"/>
                  </a:lnTo>
                  <a:lnTo>
                    <a:pt x="0" y="67817"/>
                  </a:lnTo>
                  <a:lnTo>
                    <a:pt x="1493083" y="67817"/>
                  </a:lnTo>
                  <a:close/>
                </a:path>
              </a:pathLst>
            </a:custGeom>
            <a:solidFill>
              <a:srgbClr val="BBE0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641705" y="1921763"/>
              <a:ext cx="1515745" cy="78105"/>
            </a:xfrm>
            <a:custGeom>
              <a:avLst/>
              <a:gdLst/>
              <a:ahLst/>
              <a:cxnLst/>
              <a:rect l="l" t="t" r="r" b="b"/>
              <a:pathLst>
                <a:path w="1515745" h="78105">
                  <a:moveTo>
                    <a:pt x="1515173" y="77724"/>
                  </a:moveTo>
                  <a:lnTo>
                    <a:pt x="1477416" y="2286"/>
                  </a:lnTo>
                  <a:lnTo>
                    <a:pt x="1474368" y="0"/>
                  </a:lnTo>
                  <a:lnTo>
                    <a:pt x="1464589" y="0"/>
                  </a:lnTo>
                  <a:lnTo>
                    <a:pt x="1464589" y="20866"/>
                  </a:lnTo>
                  <a:lnTo>
                    <a:pt x="1463192" y="19812"/>
                  </a:lnTo>
                  <a:lnTo>
                    <a:pt x="1464068" y="19812"/>
                  </a:lnTo>
                  <a:lnTo>
                    <a:pt x="1464589" y="20866"/>
                  </a:lnTo>
                  <a:lnTo>
                    <a:pt x="1464589" y="0"/>
                  </a:lnTo>
                  <a:lnTo>
                    <a:pt x="41808" y="0"/>
                  </a:lnTo>
                  <a:lnTo>
                    <a:pt x="38760" y="2286"/>
                  </a:lnTo>
                  <a:lnTo>
                    <a:pt x="36474" y="5334"/>
                  </a:lnTo>
                  <a:lnTo>
                    <a:pt x="0" y="77724"/>
                  </a:lnTo>
                  <a:lnTo>
                    <a:pt x="22136" y="77724"/>
                  </a:lnTo>
                  <a:lnTo>
                    <a:pt x="44348" y="33655"/>
                  </a:lnTo>
                  <a:lnTo>
                    <a:pt x="77343" y="77724"/>
                  </a:lnTo>
                  <a:lnTo>
                    <a:pt x="101219" y="77724"/>
                  </a:lnTo>
                  <a:lnTo>
                    <a:pt x="57797" y="19812"/>
                  </a:lnTo>
                  <a:lnTo>
                    <a:pt x="743508" y="19812"/>
                  </a:lnTo>
                  <a:lnTo>
                    <a:pt x="728586" y="77724"/>
                  </a:lnTo>
                  <a:lnTo>
                    <a:pt x="748830" y="77724"/>
                  </a:lnTo>
                  <a:lnTo>
                    <a:pt x="763739" y="19812"/>
                  </a:lnTo>
                  <a:lnTo>
                    <a:pt x="1456817" y="19812"/>
                  </a:lnTo>
                  <a:lnTo>
                    <a:pt x="1413090" y="77724"/>
                  </a:lnTo>
                  <a:lnTo>
                    <a:pt x="1436954" y="77724"/>
                  </a:lnTo>
                  <a:lnTo>
                    <a:pt x="1470698" y="33058"/>
                  </a:lnTo>
                  <a:lnTo>
                    <a:pt x="1493037" y="77724"/>
                  </a:lnTo>
                  <a:lnTo>
                    <a:pt x="1515173" y="777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619505" y="1863090"/>
              <a:ext cx="137160" cy="137160"/>
            </a:xfrm>
            <a:custGeom>
              <a:avLst/>
              <a:gdLst/>
              <a:ahLst/>
              <a:cxnLst/>
              <a:rect l="l" t="t" r="r" b="b"/>
              <a:pathLst>
                <a:path w="137159" h="137160">
                  <a:moveTo>
                    <a:pt x="137159" y="68580"/>
                  </a:moveTo>
                  <a:lnTo>
                    <a:pt x="131802" y="41790"/>
                  </a:lnTo>
                  <a:lnTo>
                    <a:pt x="117157" y="20002"/>
                  </a:lnTo>
                  <a:lnTo>
                    <a:pt x="95369" y="5357"/>
                  </a:lnTo>
                  <a:lnTo>
                    <a:pt x="68579" y="0"/>
                  </a:lnTo>
                  <a:lnTo>
                    <a:pt x="41790" y="5357"/>
                  </a:lnTo>
                  <a:lnTo>
                    <a:pt x="20002" y="20002"/>
                  </a:lnTo>
                  <a:lnTo>
                    <a:pt x="5357" y="41790"/>
                  </a:lnTo>
                  <a:lnTo>
                    <a:pt x="0" y="68580"/>
                  </a:lnTo>
                  <a:lnTo>
                    <a:pt x="5357" y="95369"/>
                  </a:lnTo>
                  <a:lnTo>
                    <a:pt x="20002" y="117157"/>
                  </a:lnTo>
                  <a:lnTo>
                    <a:pt x="41790" y="131802"/>
                  </a:lnTo>
                  <a:lnTo>
                    <a:pt x="68579" y="137160"/>
                  </a:lnTo>
                  <a:lnTo>
                    <a:pt x="95369" y="131802"/>
                  </a:lnTo>
                  <a:lnTo>
                    <a:pt x="117157" y="117157"/>
                  </a:lnTo>
                  <a:lnTo>
                    <a:pt x="131802" y="95369"/>
                  </a:lnTo>
                  <a:lnTo>
                    <a:pt x="137159" y="6858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609600" y="1854273"/>
              <a:ext cx="156210" cy="145415"/>
            </a:xfrm>
            <a:custGeom>
              <a:avLst/>
              <a:gdLst/>
              <a:ahLst/>
              <a:cxnLst/>
              <a:rect l="l" t="t" r="r" b="b"/>
              <a:pathLst>
                <a:path w="156209" h="145414">
                  <a:moveTo>
                    <a:pt x="156209" y="69014"/>
                  </a:moveTo>
                  <a:lnTo>
                    <a:pt x="143300" y="33339"/>
                  </a:lnTo>
                  <a:lnTo>
                    <a:pt x="119622" y="10420"/>
                  </a:lnTo>
                  <a:lnTo>
                    <a:pt x="89756" y="0"/>
                  </a:lnTo>
                  <a:lnTo>
                    <a:pt x="58280" y="1820"/>
                  </a:lnTo>
                  <a:lnTo>
                    <a:pt x="29775" y="15625"/>
                  </a:lnTo>
                  <a:lnTo>
                    <a:pt x="8822" y="41157"/>
                  </a:lnTo>
                  <a:lnTo>
                    <a:pt x="0" y="78158"/>
                  </a:lnTo>
                  <a:lnTo>
                    <a:pt x="0" y="85778"/>
                  </a:lnTo>
                  <a:lnTo>
                    <a:pt x="13970" y="122866"/>
                  </a:lnTo>
                  <a:lnTo>
                    <a:pt x="19050" y="127510"/>
                  </a:lnTo>
                  <a:lnTo>
                    <a:pt x="19050" y="77396"/>
                  </a:lnTo>
                  <a:lnTo>
                    <a:pt x="33002" y="39785"/>
                  </a:lnTo>
                  <a:lnTo>
                    <a:pt x="61974" y="21158"/>
                  </a:lnTo>
                  <a:lnTo>
                    <a:pt x="89756" y="21367"/>
                  </a:lnTo>
                  <a:lnTo>
                    <a:pt x="95780" y="21413"/>
                  </a:lnTo>
                  <a:lnTo>
                    <a:pt x="124237" y="40447"/>
                  </a:lnTo>
                  <a:lnTo>
                    <a:pt x="137159" y="78158"/>
                  </a:lnTo>
                  <a:lnTo>
                    <a:pt x="137159" y="127823"/>
                  </a:lnTo>
                  <a:lnTo>
                    <a:pt x="150865" y="108209"/>
                  </a:lnTo>
                  <a:lnTo>
                    <a:pt x="156209" y="69014"/>
                  </a:lnTo>
                  <a:close/>
                </a:path>
                <a:path w="156209" h="145414">
                  <a:moveTo>
                    <a:pt x="137159" y="127823"/>
                  </a:moveTo>
                  <a:lnTo>
                    <a:pt x="137159" y="78158"/>
                  </a:lnTo>
                  <a:lnTo>
                    <a:pt x="125014" y="114178"/>
                  </a:lnTo>
                  <a:lnTo>
                    <a:pt x="97574" y="133223"/>
                  </a:lnTo>
                  <a:lnTo>
                    <a:pt x="64472" y="134790"/>
                  </a:lnTo>
                  <a:lnTo>
                    <a:pt x="35340" y="118381"/>
                  </a:lnTo>
                  <a:lnTo>
                    <a:pt x="19812" y="83492"/>
                  </a:lnTo>
                  <a:lnTo>
                    <a:pt x="19050" y="77396"/>
                  </a:lnTo>
                  <a:lnTo>
                    <a:pt x="19050" y="127510"/>
                  </a:lnTo>
                  <a:lnTo>
                    <a:pt x="38413" y="145214"/>
                  </a:lnTo>
                  <a:lnTo>
                    <a:pt x="114994" y="145214"/>
                  </a:lnTo>
                  <a:lnTo>
                    <a:pt x="131425" y="136031"/>
                  </a:lnTo>
                  <a:lnTo>
                    <a:pt x="137159" y="12782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043683" y="1863090"/>
              <a:ext cx="137160" cy="137160"/>
            </a:xfrm>
            <a:custGeom>
              <a:avLst/>
              <a:gdLst/>
              <a:ahLst/>
              <a:cxnLst/>
              <a:rect l="l" t="t" r="r" b="b"/>
              <a:pathLst>
                <a:path w="137160" h="137160">
                  <a:moveTo>
                    <a:pt x="137160" y="68580"/>
                  </a:moveTo>
                  <a:lnTo>
                    <a:pt x="131802" y="41790"/>
                  </a:lnTo>
                  <a:lnTo>
                    <a:pt x="117157" y="20002"/>
                  </a:lnTo>
                  <a:lnTo>
                    <a:pt x="95369" y="5357"/>
                  </a:lnTo>
                  <a:lnTo>
                    <a:pt x="68580" y="0"/>
                  </a:lnTo>
                  <a:lnTo>
                    <a:pt x="41790" y="5357"/>
                  </a:lnTo>
                  <a:lnTo>
                    <a:pt x="20002" y="20002"/>
                  </a:lnTo>
                  <a:lnTo>
                    <a:pt x="5357" y="41790"/>
                  </a:lnTo>
                  <a:lnTo>
                    <a:pt x="0" y="68580"/>
                  </a:lnTo>
                  <a:lnTo>
                    <a:pt x="5357" y="95369"/>
                  </a:lnTo>
                  <a:lnTo>
                    <a:pt x="20002" y="117157"/>
                  </a:lnTo>
                  <a:lnTo>
                    <a:pt x="41790" y="131802"/>
                  </a:lnTo>
                  <a:lnTo>
                    <a:pt x="68580" y="137160"/>
                  </a:lnTo>
                  <a:lnTo>
                    <a:pt x="95369" y="131802"/>
                  </a:lnTo>
                  <a:lnTo>
                    <a:pt x="117157" y="117157"/>
                  </a:lnTo>
                  <a:lnTo>
                    <a:pt x="131802" y="95369"/>
                  </a:lnTo>
                  <a:lnTo>
                    <a:pt x="137160" y="6858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388364" y="1854288"/>
              <a:ext cx="802640" cy="145415"/>
            </a:xfrm>
            <a:custGeom>
              <a:avLst/>
              <a:gdLst/>
              <a:ahLst/>
              <a:cxnLst/>
              <a:rect l="l" t="t" r="r" b="b"/>
              <a:pathLst>
                <a:path w="802639" h="145414">
                  <a:moveTo>
                    <a:pt x="39166" y="145199"/>
                  </a:moveTo>
                  <a:lnTo>
                    <a:pt x="19050" y="65189"/>
                  </a:lnTo>
                  <a:lnTo>
                    <a:pt x="0" y="69761"/>
                  </a:lnTo>
                  <a:lnTo>
                    <a:pt x="18973" y="145199"/>
                  </a:lnTo>
                  <a:lnTo>
                    <a:pt x="39166" y="145199"/>
                  </a:lnTo>
                  <a:close/>
                </a:path>
                <a:path w="802639" h="145414">
                  <a:moveTo>
                    <a:pt x="802386" y="68999"/>
                  </a:moveTo>
                  <a:lnTo>
                    <a:pt x="788835" y="33324"/>
                  </a:lnTo>
                  <a:lnTo>
                    <a:pt x="782574" y="27343"/>
                  </a:lnTo>
                  <a:lnTo>
                    <a:pt x="782574" y="78143"/>
                  </a:lnTo>
                  <a:lnTo>
                    <a:pt x="770394" y="114211"/>
                  </a:lnTo>
                  <a:lnTo>
                    <a:pt x="743026" y="133248"/>
                  </a:lnTo>
                  <a:lnTo>
                    <a:pt x="710006" y="134785"/>
                  </a:lnTo>
                  <a:lnTo>
                    <a:pt x="680885" y="118364"/>
                  </a:lnTo>
                  <a:lnTo>
                    <a:pt x="665226" y="83477"/>
                  </a:lnTo>
                  <a:lnTo>
                    <a:pt x="665226" y="77381"/>
                  </a:lnTo>
                  <a:lnTo>
                    <a:pt x="678370" y="39789"/>
                  </a:lnTo>
                  <a:lnTo>
                    <a:pt x="707263" y="21145"/>
                  </a:lnTo>
                  <a:lnTo>
                    <a:pt x="734923" y="21348"/>
                  </a:lnTo>
                  <a:lnTo>
                    <a:pt x="741311" y="21399"/>
                  </a:lnTo>
                  <a:lnTo>
                    <a:pt x="769950" y="40424"/>
                  </a:lnTo>
                  <a:lnTo>
                    <a:pt x="782574" y="78143"/>
                  </a:lnTo>
                  <a:lnTo>
                    <a:pt x="782574" y="27343"/>
                  </a:lnTo>
                  <a:lnTo>
                    <a:pt x="764857" y="10414"/>
                  </a:lnTo>
                  <a:lnTo>
                    <a:pt x="734923" y="0"/>
                  </a:lnTo>
                  <a:lnTo>
                    <a:pt x="703529" y="1841"/>
                  </a:lnTo>
                  <a:lnTo>
                    <a:pt x="675144" y="15646"/>
                  </a:lnTo>
                  <a:lnTo>
                    <a:pt x="654278" y="41173"/>
                  </a:lnTo>
                  <a:lnTo>
                    <a:pt x="645414" y="78143"/>
                  </a:lnTo>
                  <a:lnTo>
                    <a:pt x="645414" y="85763"/>
                  </a:lnTo>
                  <a:lnTo>
                    <a:pt x="659828" y="122961"/>
                  </a:lnTo>
                  <a:lnTo>
                    <a:pt x="665226" y="127914"/>
                  </a:lnTo>
                  <a:lnTo>
                    <a:pt x="684034" y="145199"/>
                  </a:lnTo>
                  <a:lnTo>
                    <a:pt x="760488" y="145199"/>
                  </a:lnTo>
                  <a:lnTo>
                    <a:pt x="776401" y="136245"/>
                  </a:lnTo>
                  <a:lnTo>
                    <a:pt x="782574" y="127508"/>
                  </a:lnTo>
                  <a:lnTo>
                    <a:pt x="796099" y="108343"/>
                  </a:lnTo>
                  <a:lnTo>
                    <a:pt x="802386" y="6899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336547" y="1863090"/>
              <a:ext cx="137160" cy="137160"/>
            </a:xfrm>
            <a:custGeom>
              <a:avLst/>
              <a:gdLst/>
              <a:ahLst/>
              <a:cxnLst/>
              <a:rect l="l" t="t" r="r" b="b"/>
              <a:pathLst>
                <a:path w="137159" h="137160">
                  <a:moveTo>
                    <a:pt x="137160" y="68580"/>
                  </a:moveTo>
                  <a:lnTo>
                    <a:pt x="131802" y="41790"/>
                  </a:lnTo>
                  <a:lnTo>
                    <a:pt x="117157" y="20002"/>
                  </a:lnTo>
                  <a:lnTo>
                    <a:pt x="95369" y="5357"/>
                  </a:lnTo>
                  <a:lnTo>
                    <a:pt x="68580" y="0"/>
                  </a:lnTo>
                  <a:lnTo>
                    <a:pt x="41790" y="5357"/>
                  </a:lnTo>
                  <a:lnTo>
                    <a:pt x="20002" y="20002"/>
                  </a:lnTo>
                  <a:lnTo>
                    <a:pt x="5357" y="41790"/>
                  </a:lnTo>
                  <a:lnTo>
                    <a:pt x="0" y="68580"/>
                  </a:lnTo>
                  <a:lnTo>
                    <a:pt x="5357" y="95369"/>
                  </a:lnTo>
                  <a:lnTo>
                    <a:pt x="20002" y="117157"/>
                  </a:lnTo>
                  <a:lnTo>
                    <a:pt x="41790" y="131802"/>
                  </a:lnTo>
                  <a:lnTo>
                    <a:pt x="68580" y="137160"/>
                  </a:lnTo>
                  <a:lnTo>
                    <a:pt x="95369" y="131802"/>
                  </a:lnTo>
                  <a:lnTo>
                    <a:pt x="117157" y="117157"/>
                  </a:lnTo>
                  <a:lnTo>
                    <a:pt x="131802" y="95369"/>
                  </a:lnTo>
                  <a:lnTo>
                    <a:pt x="137160" y="6858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326641" y="1854276"/>
              <a:ext cx="156210" cy="145415"/>
            </a:xfrm>
            <a:custGeom>
              <a:avLst/>
              <a:gdLst/>
              <a:ahLst/>
              <a:cxnLst/>
              <a:rect l="l" t="t" r="r" b="b"/>
              <a:pathLst>
                <a:path w="156209" h="145414">
                  <a:moveTo>
                    <a:pt x="156210" y="69011"/>
                  </a:moveTo>
                  <a:lnTo>
                    <a:pt x="143260" y="33324"/>
                  </a:lnTo>
                  <a:lnTo>
                    <a:pt x="119565" y="10408"/>
                  </a:lnTo>
                  <a:lnTo>
                    <a:pt x="89698" y="0"/>
                  </a:lnTo>
                  <a:lnTo>
                    <a:pt x="58235" y="1834"/>
                  </a:lnTo>
                  <a:lnTo>
                    <a:pt x="29747" y="15647"/>
                  </a:lnTo>
                  <a:lnTo>
                    <a:pt x="8811" y="41175"/>
                  </a:lnTo>
                  <a:lnTo>
                    <a:pt x="0" y="78155"/>
                  </a:lnTo>
                  <a:lnTo>
                    <a:pt x="0" y="85775"/>
                  </a:lnTo>
                  <a:lnTo>
                    <a:pt x="13970" y="122863"/>
                  </a:lnTo>
                  <a:lnTo>
                    <a:pt x="19050" y="127507"/>
                  </a:lnTo>
                  <a:lnTo>
                    <a:pt x="19050" y="77393"/>
                  </a:lnTo>
                  <a:lnTo>
                    <a:pt x="33052" y="39775"/>
                  </a:lnTo>
                  <a:lnTo>
                    <a:pt x="62014" y="21115"/>
                  </a:lnTo>
                  <a:lnTo>
                    <a:pt x="89698" y="21300"/>
                  </a:lnTo>
                  <a:lnTo>
                    <a:pt x="95786" y="21341"/>
                  </a:lnTo>
                  <a:lnTo>
                    <a:pt x="124218" y="40378"/>
                  </a:lnTo>
                  <a:lnTo>
                    <a:pt x="137160" y="78155"/>
                  </a:lnTo>
                  <a:lnTo>
                    <a:pt x="137160" y="127821"/>
                  </a:lnTo>
                  <a:lnTo>
                    <a:pt x="150865" y="108206"/>
                  </a:lnTo>
                  <a:lnTo>
                    <a:pt x="156210" y="69011"/>
                  </a:lnTo>
                  <a:close/>
                </a:path>
                <a:path w="156209" h="145414">
                  <a:moveTo>
                    <a:pt x="137160" y="127821"/>
                  </a:moveTo>
                  <a:lnTo>
                    <a:pt x="137160" y="78155"/>
                  </a:lnTo>
                  <a:lnTo>
                    <a:pt x="125014" y="114175"/>
                  </a:lnTo>
                  <a:lnTo>
                    <a:pt x="97574" y="133220"/>
                  </a:lnTo>
                  <a:lnTo>
                    <a:pt x="64472" y="134788"/>
                  </a:lnTo>
                  <a:lnTo>
                    <a:pt x="35340" y="118378"/>
                  </a:lnTo>
                  <a:lnTo>
                    <a:pt x="19812" y="83489"/>
                  </a:lnTo>
                  <a:lnTo>
                    <a:pt x="19050" y="77393"/>
                  </a:lnTo>
                  <a:lnTo>
                    <a:pt x="19050" y="127507"/>
                  </a:lnTo>
                  <a:lnTo>
                    <a:pt x="38413" y="145211"/>
                  </a:lnTo>
                  <a:lnTo>
                    <a:pt x="114994" y="145211"/>
                  </a:lnTo>
                  <a:lnTo>
                    <a:pt x="131425" y="136028"/>
                  </a:lnTo>
                  <a:lnTo>
                    <a:pt x="137160" y="12782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5451057" y="1921763"/>
              <a:ext cx="1503045" cy="78105"/>
            </a:xfrm>
            <a:custGeom>
              <a:avLst/>
              <a:gdLst/>
              <a:ahLst/>
              <a:cxnLst/>
              <a:rect l="l" t="t" r="r" b="b"/>
              <a:pathLst>
                <a:path w="1503045" h="78105">
                  <a:moveTo>
                    <a:pt x="1502996" y="77724"/>
                  </a:moveTo>
                  <a:lnTo>
                    <a:pt x="1464092" y="0"/>
                  </a:lnTo>
                  <a:lnTo>
                    <a:pt x="39152" y="0"/>
                  </a:lnTo>
                  <a:lnTo>
                    <a:pt x="0" y="77723"/>
                  </a:lnTo>
                  <a:lnTo>
                    <a:pt x="1502996" y="77724"/>
                  </a:lnTo>
                  <a:close/>
                </a:path>
              </a:pathLst>
            </a:custGeom>
            <a:solidFill>
              <a:srgbClr val="BBE0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5440616" y="1910333"/>
              <a:ext cx="1524635" cy="89535"/>
            </a:xfrm>
            <a:custGeom>
              <a:avLst/>
              <a:gdLst/>
              <a:ahLst/>
              <a:cxnLst/>
              <a:rect l="l" t="t" r="r" b="b"/>
              <a:pathLst>
                <a:path w="1524634" h="89535">
                  <a:moveTo>
                    <a:pt x="1524444" y="89154"/>
                  </a:moveTo>
                  <a:lnTo>
                    <a:pt x="1483677" y="7620"/>
                  </a:lnTo>
                  <a:lnTo>
                    <a:pt x="1482153" y="3810"/>
                  </a:lnTo>
                  <a:lnTo>
                    <a:pt x="1478343" y="1524"/>
                  </a:lnTo>
                  <a:lnTo>
                    <a:pt x="1474533" y="1524"/>
                  </a:lnTo>
                  <a:lnTo>
                    <a:pt x="1474533" y="21336"/>
                  </a:lnTo>
                  <a:lnTo>
                    <a:pt x="1468780" y="21336"/>
                  </a:lnTo>
                  <a:lnTo>
                    <a:pt x="1469809" y="23393"/>
                  </a:lnTo>
                  <a:lnTo>
                    <a:pt x="1465516" y="21336"/>
                  </a:lnTo>
                  <a:lnTo>
                    <a:pt x="1466151" y="21336"/>
                  </a:lnTo>
                  <a:lnTo>
                    <a:pt x="1468780" y="21336"/>
                  </a:lnTo>
                  <a:lnTo>
                    <a:pt x="1466151" y="16002"/>
                  </a:lnTo>
                  <a:lnTo>
                    <a:pt x="1468780" y="21272"/>
                  </a:lnTo>
                  <a:lnTo>
                    <a:pt x="1474533" y="21336"/>
                  </a:lnTo>
                  <a:lnTo>
                    <a:pt x="1474533" y="1524"/>
                  </a:lnTo>
                  <a:lnTo>
                    <a:pt x="758367" y="1524"/>
                  </a:lnTo>
                  <a:lnTo>
                    <a:pt x="755192" y="0"/>
                  </a:lnTo>
                  <a:lnTo>
                    <a:pt x="754430" y="1524"/>
                  </a:lnTo>
                  <a:lnTo>
                    <a:pt x="46532" y="1524"/>
                  </a:lnTo>
                  <a:lnTo>
                    <a:pt x="42722" y="3810"/>
                  </a:lnTo>
                  <a:lnTo>
                    <a:pt x="41198" y="7620"/>
                  </a:lnTo>
                  <a:lnTo>
                    <a:pt x="37795" y="14351"/>
                  </a:lnTo>
                  <a:lnTo>
                    <a:pt x="34340" y="16002"/>
                  </a:lnTo>
                  <a:lnTo>
                    <a:pt x="35636" y="18605"/>
                  </a:lnTo>
                  <a:lnTo>
                    <a:pt x="0" y="89154"/>
                  </a:lnTo>
                  <a:lnTo>
                    <a:pt x="21805" y="89154"/>
                  </a:lnTo>
                  <a:lnTo>
                    <a:pt x="46507" y="40208"/>
                  </a:lnTo>
                  <a:lnTo>
                    <a:pt x="71120" y="89154"/>
                  </a:lnTo>
                  <a:lnTo>
                    <a:pt x="92849" y="89154"/>
                  </a:lnTo>
                  <a:lnTo>
                    <a:pt x="58750" y="21336"/>
                  </a:lnTo>
                  <a:lnTo>
                    <a:pt x="744626" y="21336"/>
                  </a:lnTo>
                  <a:lnTo>
                    <a:pt x="711047" y="89154"/>
                  </a:lnTo>
                  <a:lnTo>
                    <a:pt x="732726" y="89154"/>
                  </a:lnTo>
                  <a:lnTo>
                    <a:pt x="760222" y="33604"/>
                  </a:lnTo>
                  <a:lnTo>
                    <a:pt x="788162" y="89154"/>
                  </a:lnTo>
                  <a:lnTo>
                    <a:pt x="809891" y="89154"/>
                  </a:lnTo>
                  <a:lnTo>
                    <a:pt x="775792" y="21336"/>
                  </a:lnTo>
                  <a:lnTo>
                    <a:pt x="1461579" y="21336"/>
                  </a:lnTo>
                  <a:lnTo>
                    <a:pt x="1428000" y="89154"/>
                  </a:lnTo>
                  <a:lnTo>
                    <a:pt x="1449679" y="89154"/>
                  </a:lnTo>
                  <a:lnTo>
                    <a:pt x="1476070" y="35852"/>
                  </a:lnTo>
                  <a:lnTo>
                    <a:pt x="1502727" y="89154"/>
                  </a:lnTo>
                  <a:lnTo>
                    <a:pt x="1524444" y="8915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5422391" y="1853184"/>
              <a:ext cx="138430" cy="138430"/>
            </a:xfrm>
            <a:custGeom>
              <a:avLst/>
              <a:gdLst/>
              <a:ahLst/>
              <a:cxnLst/>
              <a:rect l="l" t="t" r="r" b="b"/>
              <a:pathLst>
                <a:path w="138429" h="138430">
                  <a:moveTo>
                    <a:pt x="137922" y="68580"/>
                  </a:moveTo>
                  <a:lnTo>
                    <a:pt x="132445" y="42112"/>
                  </a:lnTo>
                  <a:lnTo>
                    <a:pt x="117538" y="20288"/>
                  </a:lnTo>
                  <a:lnTo>
                    <a:pt x="95488" y="5464"/>
                  </a:lnTo>
                  <a:lnTo>
                    <a:pt x="68580" y="0"/>
                  </a:lnTo>
                  <a:lnTo>
                    <a:pt x="41790" y="5464"/>
                  </a:lnTo>
                  <a:lnTo>
                    <a:pt x="20002" y="20288"/>
                  </a:lnTo>
                  <a:lnTo>
                    <a:pt x="5357" y="42112"/>
                  </a:lnTo>
                  <a:lnTo>
                    <a:pt x="0" y="68580"/>
                  </a:lnTo>
                  <a:lnTo>
                    <a:pt x="5357" y="95488"/>
                  </a:lnTo>
                  <a:lnTo>
                    <a:pt x="20002" y="117538"/>
                  </a:lnTo>
                  <a:lnTo>
                    <a:pt x="41790" y="132445"/>
                  </a:lnTo>
                  <a:lnTo>
                    <a:pt x="68580" y="137922"/>
                  </a:lnTo>
                  <a:lnTo>
                    <a:pt x="95488" y="132445"/>
                  </a:lnTo>
                  <a:lnTo>
                    <a:pt x="117538" y="117538"/>
                  </a:lnTo>
                  <a:lnTo>
                    <a:pt x="132445" y="95488"/>
                  </a:lnTo>
                  <a:lnTo>
                    <a:pt x="137922" y="6858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5412485" y="1844414"/>
              <a:ext cx="157480" cy="156210"/>
            </a:xfrm>
            <a:custGeom>
              <a:avLst/>
              <a:gdLst/>
              <a:ahLst/>
              <a:cxnLst/>
              <a:rect l="l" t="t" r="r" b="b"/>
              <a:pathLst>
                <a:path w="157479" h="156210">
                  <a:moveTo>
                    <a:pt x="156972" y="68967"/>
                  </a:moveTo>
                  <a:lnTo>
                    <a:pt x="143608" y="33316"/>
                  </a:lnTo>
                  <a:lnTo>
                    <a:pt x="119770" y="10412"/>
                  </a:lnTo>
                  <a:lnTo>
                    <a:pt x="89930" y="0"/>
                  </a:lnTo>
                  <a:lnTo>
                    <a:pt x="58560" y="1820"/>
                  </a:lnTo>
                  <a:lnTo>
                    <a:pt x="30133" y="15617"/>
                  </a:lnTo>
                  <a:lnTo>
                    <a:pt x="9122" y="41134"/>
                  </a:lnTo>
                  <a:lnTo>
                    <a:pt x="0" y="78111"/>
                  </a:lnTo>
                  <a:lnTo>
                    <a:pt x="762" y="86493"/>
                  </a:lnTo>
                  <a:lnTo>
                    <a:pt x="14886" y="123434"/>
                  </a:lnTo>
                  <a:lnTo>
                    <a:pt x="19812" y="127920"/>
                  </a:lnTo>
                  <a:lnTo>
                    <a:pt x="19812" y="77349"/>
                  </a:lnTo>
                  <a:lnTo>
                    <a:pt x="33508" y="39714"/>
                  </a:lnTo>
                  <a:lnTo>
                    <a:pt x="62215" y="21075"/>
                  </a:lnTo>
                  <a:lnTo>
                    <a:pt x="89930" y="21285"/>
                  </a:lnTo>
                  <a:lnTo>
                    <a:pt x="95884" y="21330"/>
                  </a:lnTo>
                  <a:lnTo>
                    <a:pt x="124469" y="40376"/>
                  </a:lnTo>
                  <a:lnTo>
                    <a:pt x="137922" y="78111"/>
                  </a:lnTo>
                  <a:lnTo>
                    <a:pt x="137922" y="127111"/>
                  </a:lnTo>
                  <a:lnTo>
                    <a:pt x="151217" y="108132"/>
                  </a:lnTo>
                  <a:lnTo>
                    <a:pt x="156972" y="68967"/>
                  </a:lnTo>
                  <a:close/>
                </a:path>
                <a:path w="157479" h="156210">
                  <a:moveTo>
                    <a:pt x="137922" y="127111"/>
                  </a:moveTo>
                  <a:lnTo>
                    <a:pt x="137922" y="78111"/>
                  </a:lnTo>
                  <a:lnTo>
                    <a:pt x="124870" y="114447"/>
                  </a:lnTo>
                  <a:lnTo>
                    <a:pt x="97471" y="133419"/>
                  </a:lnTo>
                  <a:lnTo>
                    <a:pt x="64788" y="134757"/>
                  </a:lnTo>
                  <a:lnTo>
                    <a:pt x="35881" y="118189"/>
                  </a:lnTo>
                  <a:lnTo>
                    <a:pt x="19812" y="83445"/>
                  </a:lnTo>
                  <a:lnTo>
                    <a:pt x="19812" y="127920"/>
                  </a:lnTo>
                  <a:lnTo>
                    <a:pt x="39991" y="146298"/>
                  </a:lnTo>
                  <a:lnTo>
                    <a:pt x="71128" y="155644"/>
                  </a:lnTo>
                  <a:lnTo>
                    <a:pt x="103344" y="152027"/>
                  </a:lnTo>
                  <a:lnTo>
                    <a:pt x="131691" y="136005"/>
                  </a:lnTo>
                  <a:lnTo>
                    <a:pt x="137922" y="12711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6846570" y="1853184"/>
              <a:ext cx="138430" cy="138430"/>
            </a:xfrm>
            <a:custGeom>
              <a:avLst/>
              <a:gdLst/>
              <a:ahLst/>
              <a:cxnLst/>
              <a:rect l="l" t="t" r="r" b="b"/>
              <a:pathLst>
                <a:path w="138429" h="138430">
                  <a:moveTo>
                    <a:pt x="137922" y="68580"/>
                  </a:moveTo>
                  <a:lnTo>
                    <a:pt x="132445" y="42112"/>
                  </a:lnTo>
                  <a:lnTo>
                    <a:pt x="117538" y="20288"/>
                  </a:lnTo>
                  <a:lnTo>
                    <a:pt x="95488" y="5464"/>
                  </a:lnTo>
                  <a:lnTo>
                    <a:pt x="68579" y="0"/>
                  </a:lnTo>
                  <a:lnTo>
                    <a:pt x="42112" y="5464"/>
                  </a:lnTo>
                  <a:lnTo>
                    <a:pt x="20288" y="20288"/>
                  </a:lnTo>
                  <a:lnTo>
                    <a:pt x="5464" y="42112"/>
                  </a:lnTo>
                  <a:lnTo>
                    <a:pt x="0" y="68580"/>
                  </a:lnTo>
                  <a:lnTo>
                    <a:pt x="5464" y="95488"/>
                  </a:lnTo>
                  <a:lnTo>
                    <a:pt x="20288" y="117538"/>
                  </a:lnTo>
                  <a:lnTo>
                    <a:pt x="42112" y="132445"/>
                  </a:lnTo>
                  <a:lnTo>
                    <a:pt x="68579" y="137922"/>
                  </a:lnTo>
                  <a:lnTo>
                    <a:pt x="95488" y="132445"/>
                  </a:lnTo>
                  <a:lnTo>
                    <a:pt x="117538" y="117538"/>
                  </a:lnTo>
                  <a:lnTo>
                    <a:pt x="132445" y="95488"/>
                  </a:lnTo>
                  <a:lnTo>
                    <a:pt x="137922" y="6858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6195060" y="1844344"/>
              <a:ext cx="798830" cy="156210"/>
            </a:xfrm>
            <a:custGeom>
              <a:avLst/>
              <a:gdLst/>
              <a:ahLst/>
              <a:cxnLst/>
              <a:rect l="l" t="t" r="r" b="b"/>
              <a:pathLst>
                <a:path w="798829" h="156210">
                  <a:moveTo>
                    <a:pt x="19050" y="77419"/>
                  </a:moveTo>
                  <a:lnTo>
                    <a:pt x="0" y="77419"/>
                  </a:lnTo>
                  <a:lnTo>
                    <a:pt x="0" y="155143"/>
                  </a:lnTo>
                  <a:lnTo>
                    <a:pt x="19050" y="155143"/>
                  </a:lnTo>
                  <a:lnTo>
                    <a:pt x="19050" y="77419"/>
                  </a:lnTo>
                  <a:close/>
                </a:path>
                <a:path w="798829" h="156210">
                  <a:moveTo>
                    <a:pt x="798576" y="69037"/>
                  </a:moveTo>
                  <a:lnTo>
                    <a:pt x="785406" y="33426"/>
                  </a:lnTo>
                  <a:lnTo>
                    <a:pt x="779526" y="27736"/>
                  </a:lnTo>
                  <a:lnTo>
                    <a:pt x="779526" y="78181"/>
                  </a:lnTo>
                  <a:lnTo>
                    <a:pt x="766648" y="114414"/>
                  </a:lnTo>
                  <a:lnTo>
                    <a:pt x="739292" y="133426"/>
                  </a:lnTo>
                  <a:lnTo>
                    <a:pt x="706564" y="134861"/>
                  </a:lnTo>
                  <a:lnTo>
                    <a:pt x="677570" y="118351"/>
                  </a:lnTo>
                  <a:lnTo>
                    <a:pt x="661416" y="83515"/>
                  </a:lnTo>
                  <a:lnTo>
                    <a:pt x="661416" y="77419"/>
                  </a:lnTo>
                  <a:lnTo>
                    <a:pt x="675233" y="39687"/>
                  </a:lnTo>
                  <a:lnTo>
                    <a:pt x="704088" y="21094"/>
                  </a:lnTo>
                  <a:lnTo>
                    <a:pt x="732002" y="21374"/>
                  </a:lnTo>
                  <a:lnTo>
                    <a:pt x="737844" y="21437"/>
                  </a:lnTo>
                  <a:lnTo>
                    <a:pt x="766368" y="40538"/>
                  </a:lnTo>
                  <a:lnTo>
                    <a:pt x="779526" y="78181"/>
                  </a:lnTo>
                  <a:lnTo>
                    <a:pt x="779526" y="27736"/>
                  </a:lnTo>
                  <a:lnTo>
                    <a:pt x="761733" y="10490"/>
                  </a:lnTo>
                  <a:lnTo>
                    <a:pt x="732002" y="0"/>
                  </a:lnTo>
                  <a:lnTo>
                    <a:pt x="700659" y="1752"/>
                  </a:lnTo>
                  <a:lnTo>
                    <a:pt x="672172" y="15506"/>
                  </a:lnTo>
                  <a:lnTo>
                    <a:pt x="651002" y="41059"/>
                  </a:lnTo>
                  <a:lnTo>
                    <a:pt x="641604" y="78181"/>
                  </a:lnTo>
                  <a:lnTo>
                    <a:pt x="642366" y="86563"/>
                  </a:lnTo>
                  <a:lnTo>
                    <a:pt x="656526" y="123558"/>
                  </a:lnTo>
                  <a:lnTo>
                    <a:pt x="661416" y="128003"/>
                  </a:lnTo>
                  <a:lnTo>
                    <a:pt x="681659" y="146443"/>
                  </a:lnTo>
                  <a:lnTo>
                    <a:pt x="712812" y="155778"/>
                  </a:lnTo>
                  <a:lnTo>
                    <a:pt x="745020" y="152133"/>
                  </a:lnTo>
                  <a:lnTo>
                    <a:pt x="773353" y="136093"/>
                  </a:lnTo>
                  <a:lnTo>
                    <a:pt x="779526" y="127279"/>
                  </a:lnTo>
                  <a:lnTo>
                    <a:pt x="792848" y="108204"/>
                  </a:lnTo>
                  <a:lnTo>
                    <a:pt x="798576" y="6903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6139434" y="1853184"/>
              <a:ext cx="138430" cy="138430"/>
            </a:xfrm>
            <a:custGeom>
              <a:avLst/>
              <a:gdLst/>
              <a:ahLst/>
              <a:cxnLst/>
              <a:rect l="l" t="t" r="r" b="b"/>
              <a:pathLst>
                <a:path w="138429" h="138430">
                  <a:moveTo>
                    <a:pt x="137921" y="68580"/>
                  </a:moveTo>
                  <a:lnTo>
                    <a:pt x="132445" y="42112"/>
                  </a:lnTo>
                  <a:lnTo>
                    <a:pt x="117538" y="20288"/>
                  </a:lnTo>
                  <a:lnTo>
                    <a:pt x="95488" y="5464"/>
                  </a:lnTo>
                  <a:lnTo>
                    <a:pt x="68579" y="0"/>
                  </a:lnTo>
                  <a:lnTo>
                    <a:pt x="42112" y="5464"/>
                  </a:lnTo>
                  <a:lnTo>
                    <a:pt x="20288" y="20288"/>
                  </a:lnTo>
                  <a:lnTo>
                    <a:pt x="5464" y="42112"/>
                  </a:lnTo>
                  <a:lnTo>
                    <a:pt x="0" y="68580"/>
                  </a:lnTo>
                  <a:lnTo>
                    <a:pt x="5464" y="95488"/>
                  </a:lnTo>
                  <a:lnTo>
                    <a:pt x="20288" y="117538"/>
                  </a:lnTo>
                  <a:lnTo>
                    <a:pt x="42112" y="132445"/>
                  </a:lnTo>
                  <a:lnTo>
                    <a:pt x="68579" y="137922"/>
                  </a:lnTo>
                  <a:lnTo>
                    <a:pt x="95488" y="132445"/>
                  </a:lnTo>
                  <a:lnTo>
                    <a:pt x="117538" y="117538"/>
                  </a:lnTo>
                  <a:lnTo>
                    <a:pt x="132445" y="95488"/>
                  </a:lnTo>
                  <a:lnTo>
                    <a:pt x="137921" y="6858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6129528" y="1844378"/>
              <a:ext cx="157480" cy="156210"/>
            </a:xfrm>
            <a:custGeom>
              <a:avLst/>
              <a:gdLst/>
              <a:ahLst/>
              <a:cxnLst/>
              <a:rect l="l" t="t" r="r" b="b"/>
              <a:pathLst>
                <a:path w="157479" h="156210">
                  <a:moveTo>
                    <a:pt x="156972" y="69003"/>
                  </a:moveTo>
                  <a:lnTo>
                    <a:pt x="143636" y="33318"/>
                  </a:lnTo>
                  <a:lnTo>
                    <a:pt x="119809" y="10405"/>
                  </a:lnTo>
                  <a:lnTo>
                    <a:pt x="89967" y="0"/>
                  </a:lnTo>
                  <a:lnTo>
                    <a:pt x="58588" y="1836"/>
                  </a:lnTo>
                  <a:lnTo>
                    <a:pt x="30148" y="15650"/>
                  </a:lnTo>
                  <a:lnTo>
                    <a:pt x="9127" y="41175"/>
                  </a:lnTo>
                  <a:lnTo>
                    <a:pt x="0" y="78147"/>
                  </a:lnTo>
                  <a:lnTo>
                    <a:pt x="762" y="86529"/>
                  </a:lnTo>
                  <a:lnTo>
                    <a:pt x="14815" y="123472"/>
                  </a:lnTo>
                  <a:lnTo>
                    <a:pt x="19812" y="128026"/>
                  </a:lnTo>
                  <a:lnTo>
                    <a:pt x="19812" y="77385"/>
                  </a:lnTo>
                  <a:lnTo>
                    <a:pt x="33508" y="39750"/>
                  </a:lnTo>
                  <a:lnTo>
                    <a:pt x="62215" y="21111"/>
                  </a:lnTo>
                  <a:lnTo>
                    <a:pt x="89967" y="21321"/>
                  </a:lnTo>
                  <a:lnTo>
                    <a:pt x="95884" y="21366"/>
                  </a:lnTo>
                  <a:lnTo>
                    <a:pt x="124469" y="40412"/>
                  </a:lnTo>
                  <a:lnTo>
                    <a:pt x="137922" y="78147"/>
                  </a:lnTo>
                  <a:lnTo>
                    <a:pt x="137922" y="127149"/>
                  </a:lnTo>
                  <a:lnTo>
                    <a:pt x="151236" y="108161"/>
                  </a:lnTo>
                  <a:lnTo>
                    <a:pt x="156972" y="69003"/>
                  </a:lnTo>
                  <a:close/>
                </a:path>
                <a:path w="157479" h="156210">
                  <a:moveTo>
                    <a:pt x="137922" y="127149"/>
                  </a:moveTo>
                  <a:lnTo>
                    <a:pt x="137922" y="78147"/>
                  </a:lnTo>
                  <a:lnTo>
                    <a:pt x="124870" y="114483"/>
                  </a:lnTo>
                  <a:lnTo>
                    <a:pt x="97471" y="133455"/>
                  </a:lnTo>
                  <a:lnTo>
                    <a:pt x="64788" y="134793"/>
                  </a:lnTo>
                  <a:lnTo>
                    <a:pt x="35881" y="118225"/>
                  </a:lnTo>
                  <a:lnTo>
                    <a:pt x="19812" y="83481"/>
                  </a:lnTo>
                  <a:lnTo>
                    <a:pt x="19812" y="128026"/>
                  </a:lnTo>
                  <a:lnTo>
                    <a:pt x="39903" y="146335"/>
                  </a:lnTo>
                  <a:lnTo>
                    <a:pt x="71058" y="155677"/>
                  </a:lnTo>
                  <a:lnTo>
                    <a:pt x="103311" y="152056"/>
                  </a:lnTo>
                  <a:lnTo>
                    <a:pt x="131693" y="136032"/>
                  </a:lnTo>
                  <a:lnTo>
                    <a:pt x="137922" y="12714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3025901" y="1999488"/>
              <a:ext cx="1649730" cy="942975"/>
            </a:xfrm>
            <a:custGeom>
              <a:avLst/>
              <a:gdLst/>
              <a:ahLst/>
              <a:cxnLst/>
              <a:rect l="l" t="t" r="r" b="b"/>
              <a:pathLst>
                <a:path w="1649729" h="942975">
                  <a:moveTo>
                    <a:pt x="1649729" y="649223"/>
                  </a:moveTo>
                  <a:lnTo>
                    <a:pt x="908745" y="0"/>
                  </a:lnTo>
                  <a:lnTo>
                    <a:pt x="751612" y="0"/>
                  </a:lnTo>
                  <a:lnTo>
                    <a:pt x="0" y="639318"/>
                  </a:lnTo>
                  <a:lnTo>
                    <a:pt x="353120" y="942594"/>
                  </a:lnTo>
                  <a:lnTo>
                    <a:pt x="1308734" y="942594"/>
                  </a:lnTo>
                  <a:lnTo>
                    <a:pt x="1649729" y="649223"/>
                  </a:lnTo>
                  <a:close/>
                </a:path>
              </a:pathLst>
            </a:custGeom>
            <a:solidFill>
              <a:srgbClr val="BBE0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3015996" y="1999487"/>
              <a:ext cx="1670050" cy="942975"/>
            </a:xfrm>
            <a:custGeom>
              <a:avLst/>
              <a:gdLst/>
              <a:ahLst/>
              <a:cxnLst/>
              <a:rect l="l" t="t" r="r" b="b"/>
              <a:pathLst>
                <a:path w="1670050" h="942975">
                  <a:moveTo>
                    <a:pt x="1630680" y="639318"/>
                  </a:moveTo>
                  <a:lnTo>
                    <a:pt x="24955" y="639318"/>
                  </a:lnTo>
                  <a:lnTo>
                    <a:pt x="777265" y="0"/>
                  </a:lnTo>
                  <a:lnTo>
                    <a:pt x="746379" y="0"/>
                  </a:lnTo>
                  <a:lnTo>
                    <a:pt x="3048" y="631698"/>
                  </a:lnTo>
                  <a:lnTo>
                    <a:pt x="0" y="636270"/>
                  </a:lnTo>
                  <a:lnTo>
                    <a:pt x="0" y="642366"/>
                  </a:lnTo>
                  <a:lnTo>
                    <a:pt x="3048" y="646938"/>
                  </a:lnTo>
                  <a:lnTo>
                    <a:pt x="16002" y="658050"/>
                  </a:lnTo>
                  <a:lnTo>
                    <a:pt x="347967" y="942594"/>
                  </a:lnTo>
                  <a:lnTo>
                    <a:pt x="378320" y="942594"/>
                  </a:lnTo>
                  <a:lnTo>
                    <a:pt x="47955" y="659130"/>
                  </a:lnTo>
                  <a:lnTo>
                    <a:pt x="1630680" y="659130"/>
                  </a:lnTo>
                  <a:lnTo>
                    <a:pt x="1630680" y="639318"/>
                  </a:lnTo>
                  <a:close/>
                </a:path>
                <a:path w="1670050" h="942975">
                  <a:moveTo>
                    <a:pt x="1669529" y="646176"/>
                  </a:moveTo>
                  <a:lnTo>
                    <a:pt x="1668767" y="643890"/>
                  </a:lnTo>
                  <a:lnTo>
                    <a:pt x="1666481" y="641604"/>
                  </a:lnTo>
                  <a:lnTo>
                    <a:pt x="933424" y="0"/>
                  </a:lnTo>
                  <a:lnTo>
                    <a:pt x="903846" y="0"/>
                  </a:lnTo>
                  <a:lnTo>
                    <a:pt x="1644751" y="649160"/>
                  </a:lnTo>
                  <a:lnTo>
                    <a:pt x="1303680" y="942594"/>
                  </a:lnTo>
                  <a:lnTo>
                    <a:pt x="1333995" y="942594"/>
                  </a:lnTo>
                  <a:lnTo>
                    <a:pt x="1653527" y="667981"/>
                  </a:lnTo>
                  <a:lnTo>
                    <a:pt x="1666481" y="656844"/>
                  </a:lnTo>
                  <a:lnTo>
                    <a:pt x="1668767" y="654558"/>
                  </a:lnTo>
                  <a:lnTo>
                    <a:pt x="1669529" y="652272"/>
                  </a:lnTo>
                  <a:lnTo>
                    <a:pt x="1669529" y="64617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47416" y="2571338"/>
              <a:ext cx="156209" cy="155522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3820621" y="1999488"/>
              <a:ext cx="76835" cy="10795"/>
            </a:xfrm>
            <a:custGeom>
              <a:avLst/>
              <a:gdLst/>
              <a:ahLst/>
              <a:cxnLst/>
              <a:rect l="l" t="t" r="r" b="b"/>
              <a:pathLst>
                <a:path w="76835" h="10794">
                  <a:moveTo>
                    <a:pt x="76640" y="0"/>
                  </a:moveTo>
                  <a:lnTo>
                    <a:pt x="0" y="0"/>
                  </a:lnTo>
                  <a:lnTo>
                    <a:pt x="992" y="916"/>
                  </a:lnTo>
                  <a:lnTo>
                    <a:pt x="32074" y="10452"/>
                  </a:lnTo>
                  <a:lnTo>
                    <a:pt x="64273" y="6961"/>
                  </a:lnTo>
                  <a:lnTo>
                    <a:pt x="7664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97146" y="2571250"/>
              <a:ext cx="156971" cy="155732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7661910" y="1999488"/>
              <a:ext cx="2033905" cy="942975"/>
            </a:xfrm>
            <a:custGeom>
              <a:avLst/>
              <a:gdLst/>
              <a:ahLst/>
              <a:cxnLst/>
              <a:rect l="l" t="t" r="r" b="b"/>
              <a:pathLst>
                <a:path w="2033904" h="942975">
                  <a:moveTo>
                    <a:pt x="2033778" y="639318"/>
                  </a:moveTo>
                  <a:lnTo>
                    <a:pt x="1569066" y="0"/>
                  </a:lnTo>
                  <a:lnTo>
                    <a:pt x="481696" y="0"/>
                  </a:lnTo>
                  <a:lnTo>
                    <a:pt x="0" y="639318"/>
                  </a:lnTo>
                  <a:lnTo>
                    <a:pt x="228504" y="942594"/>
                  </a:lnTo>
                  <a:lnTo>
                    <a:pt x="1813330" y="942594"/>
                  </a:lnTo>
                  <a:lnTo>
                    <a:pt x="2033778" y="639318"/>
                  </a:lnTo>
                  <a:close/>
                </a:path>
              </a:pathLst>
            </a:custGeom>
            <a:solidFill>
              <a:srgbClr val="BBE0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7651242" y="1999487"/>
              <a:ext cx="2054860" cy="942975"/>
            </a:xfrm>
            <a:custGeom>
              <a:avLst/>
              <a:gdLst/>
              <a:ahLst/>
              <a:cxnLst/>
              <a:rect l="l" t="t" r="r" b="b"/>
              <a:pathLst>
                <a:path w="2054859" h="942975">
                  <a:moveTo>
                    <a:pt x="2054352" y="637032"/>
                  </a:moveTo>
                  <a:lnTo>
                    <a:pt x="2052066" y="633984"/>
                  </a:lnTo>
                  <a:lnTo>
                    <a:pt x="1591894" y="0"/>
                  </a:lnTo>
                  <a:lnTo>
                    <a:pt x="1567599" y="0"/>
                  </a:lnTo>
                  <a:lnTo>
                    <a:pt x="2026335" y="632028"/>
                  </a:lnTo>
                  <a:lnTo>
                    <a:pt x="711669" y="377075"/>
                  </a:lnTo>
                  <a:lnTo>
                    <a:pt x="1438630" y="0"/>
                  </a:lnTo>
                  <a:lnTo>
                    <a:pt x="1395691" y="0"/>
                  </a:lnTo>
                  <a:lnTo>
                    <a:pt x="691756" y="365125"/>
                  </a:lnTo>
                  <a:lnTo>
                    <a:pt x="583831" y="0"/>
                  </a:lnTo>
                  <a:lnTo>
                    <a:pt x="563206" y="0"/>
                  </a:lnTo>
                  <a:lnTo>
                    <a:pt x="677672" y="387299"/>
                  </a:lnTo>
                  <a:lnTo>
                    <a:pt x="36703" y="620966"/>
                  </a:lnTo>
                  <a:lnTo>
                    <a:pt x="504571" y="0"/>
                  </a:lnTo>
                  <a:lnTo>
                    <a:pt x="480720" y="0"/>
                  </a:lnTo>
                  <a:lnTo>
                    <a:pt x="3048" y="633984"/>
                  </a:lnTo>
                  <a:lnTo>
                    <a:pt x="0" y="637032"/>
                  </a:lnTo>
                  <a:lnTo>
                    <a:pt x="0" y="642366"/>
                  </a:lnTo>
                  <a:lnTo>
                    <a:pt x="3048" y="645414"/>
                  </a:lnTo>
                  <a:lnTo>
                    <a:pt x="18288" y="665645"/>
                  </a:lnTo>
                  <a:lnTo>
                    <a:pt x="226949" y="942594"/>
                  </a:lnTo>
                  <a:lnTo>
                    <a:pt x="250799" y="942594"/>
                  </a:lnTo>
                  <a:lnTo>
                    <a:pt x="26682" y="645134"/>
                  </a:lnTo>
                  <a:lnTo>
                    <a:pt x="686333" y="404926"/>
                  </a:lnTo>
                  <a:lnTo>
                    <a:pt x="603745" y="942594"/>
                  </a:lnTo>
                  <a:lnTo>
                    <a:pt x="623265" y="942594"/>
                  </a:lnTo>
                  <a:lnTo>
                    <a:pt x="704761" y="412038"/>
                  </a:lnTo>
                  <a:lnTo>
                    <a:pt x="1152144" y="942594"/>
                  </a:lnTo>
                  <a:lnTo>
                    <a:pt x="1177544" y="942594"/>
                  </a:lnTo>
                  <a:lnTo>
                    <a:pt x="718477" y="398183"/>
                  </a:lnTo>
                  <a:lnTo>
                    <a:pt x="2023516" y="651268"/>
                  </a:lnTo>
                  <a:lnTo>
                    <a:pt x="1812061" y="942594"/>
                  </a:lnTo>
                  <a:lnTo>
                    <a:pt x="1836356" y="942594"/>
                  </a:lnTo>
                  <a:lnTo>
                    <a:pt x="2036064" y="667461"/>
                  </a:lnTo>
                  <a:lnTo>
                    <a:pt x="2052066" y="645414"/>
                  </a:lnTo>
                  <a:lnTo>
                    <a:pt x="2054352" y="641604"/>
                  </a:lnTo>
                  <a:lnTo>
                    <a:pt x="2054352" y="63703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5" name="object 3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261603" y="2306255"/>
              <a:ext cx="156210" cy="155516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8162189" y="1999487"/>
              <a:ext cx="1049020" cy="10795"/>
            </a:xfrm>
            <a:custGeom>
              <a:avLst/>
              <a:gdLst/>
              <a:ahLst/>
              <a:cxnLst/>
              <a:rect l="l" t="t" r="r" b="b"/>
              <a:pathLst>
                <a:path w="1049020" h="10794">
                  <a:moveTo>
                    <a:pt x="76314" y="0"/>
                  </a:moveTo>
                  <a:lnTo>
                    <a:pt x="0" y="0"/>
                  </a:lnTo>
                  <a:lnTo>
                    <a:pt x="762" y="711"/>
                  </a:lnTo>
                  <a:lnTo>
                    <a:pt x="31864" y="10236"/>
                  </a:lnTo>
                  <a:lnTo>
                    <a:pt x="64198" y="6769"/>
                  </a:lnTo>
                  <a:lnTo>
                    <a:pt x="76314" y="0"/>
                  </a:lnTo>
                  <a:close/>
                </a:path>
                <a:path w="1049020" h="10794">
                  <a:moveTo>
                    <a:pt x="1048969" y="0"/>
                  </a:moveTo>
                  <a:lnTo>
                    <a:pt x="972464" y="0"/>
                  </a:lnTo>
                  <a:lnTo>
                    <a:pt x="973353" y="825"/>
                  </a:lnTo>
                  <a:lnTo>
                    <a:pt x="1004481" y="10337"/>
                  </a:lnTo>
                  <a:lnTo>
                    <a:pt x="1036777" y="6845"/>
                  </a:lnTo>
                  <a:lnTo>
                    <a:pt x="104896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7" name="object 3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616439" y="2561409"/>
              <a:ext cx="156971" cy="155716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583424" y="2561400"/>
              <a:ext cx="156972" cy="155584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326897" y="1999488"/>
              <a:ext cx="2139315" cy="942975"/>
            </a:xfrm>
            <a:custGeom>
              <a:avLst/>
              <a:gdLst/>
              <a:ahLst/>
              <a:cxnLst/>
              <a:rect l="l" t="t" r="r" b="b"/>
              <a:pathLst>
                <a:path w="2139315" h="942975">
                  <a:moveTo>
                    <a:pt x="2138934" y="639317"/>
                  </a:moveTo>
                  <a:lnTo>
                    <a:pt x="1819274" y="0"/>
                  </a:lnTo>
                  <a:lnTo>
                    <a:pt x="326191" y="0"/>
                  </a:lnTo>
                  <a:lnTo>
                    <a:pt x="0" y="646176"/>
                  </a:lnTo>
                  <a:lnTo>
                    <a:pt x="150435" y="942593"/>
                  </a:lnTo>
                  <a:lnTo>
                    <a:pt x="1989390" y="942593"/>
                  </a:lnTo>
                  <a:lnTo>
                    <a:pt x="2138934" y="639317"/>
                  </a:lnTo>
                  <a:close/>
                </a:path>
              </a:pathLst>
            </a:custGeom>
            <a:solidFill>
              <a:srgbClr val="BBE0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316992" y="1999487"/>
              <a:ext cx="2159000" cy="942975"/>
            </a:xfrm>
            <a:custGeom>
              <a:avLst/>
              <a:gdLst/>
              <a:ahLst/>
              <a:cxnLst/>
              <a:rect l="l" t="t" r="r" b="b"/>
              <a:pathLst>
                <a:path w="2159000" h="942975">
                  <a:moveTo>
                    <a:pt x="2158746" y="637794"/>
                  </a:moveTo>
                  <a:lnTo>
                    <a:pt x="2157984" y="635508"/>
                  </a:lnTo>
                  <a:lnTo>
                    <a:pt x="2137397" y="594385"/>
                  </a:lnTo>
                  <a:lnTo>
                    <a:pt x="2137397" y="639318"/>
                  </a:lnTo>
                  <a:lnTo>
                    <a:pt x="1278864" y="639318"/>
                  </a:lnTo>
                  <a:lnTo>
                    <a:pt x="1760118" y="2044"/>
                  </a:lnTo>
                  <a:lnTo>
                    <a:pt x="1787372" y="10439"/>
                  </a:lnTo>
                  <a:lnTo>
                    <a:pt x="1819452" y="6985"/>
                  </a:lnTo>
                  <a:lnTo>
                    <a:pt x="1820849" y="6210"/>
                  </a:lnTo>
                  <a:lnTo>
                    <a:pt x="2137397" y="639318"/>
                  </a:lnTo>
                  <a:lnTo>
                    <a:pt x="2137397" y="594385"/>
                  </a:lnTo>
                  <a:lnTo>
                    <a:pt x="1839887" y="0"/>
                  </a:lnTo>
                  <a:lnTo>
                    <a:pt x="1831860" y="0"/>
                  </a:lnTo>
                  <a:lnTo>
                    <a:pt x="1817751" y="0"/>
                  </a:lnTo>
                  <a:lnTo>
                    <a:pt x="1761667" y="0"/>
                  </a:lnTo>
                  <a:lnTo>
                    <a:pt x="1755406" y="0"/>
                  </a:lnTo>
                  <a:lnTo>
                    <a:pt x="1737804" y="0"/>
                  </a:lnTo>
                  <a:lnTo>
                    <a:pt x="1257300" y="636270"/>
                  </a:lnTo>
                  <a:lnTo>
                    <a:pt x="1261364" y="639318"/>
                  </a:lnTo>
                  <a:lnTo>
                    <a:pt x="908913" y="639318"/>
                  </a:lnTo>
                  <a:lnTo>
                    <a:pt x="1073543" y="0"/>
                  </a:lnTo>
                  <a:lnTo>
                    <a:pt x="1053299" y="0"/>
                  </a:lnTo>
                  <a:lnTo>
                    <a:pt x="892771" y="622693"/>
                  </a:lnTo>
                  <a:lnTo>
                    <a:pt x="880681" y="606577"/>
                  </a:lnTo>
                  <a:lnTo>
                    <a:pt x="880681" y="639318"/>
                  </a:lnTo>
                  <a:lnTo>
                    <a:pt x="24803" y="639318"/>
                  </a:lnTo>
                  <a:lnTo>
                    <a:pt x="344538" y="4572"/>
                  </a:lnTo>
                  <a:lnTo>
                    <a:pt x="363105" y="10210"/>
                  </a:lnTo>
                  <a:lnTo>
                    <a:pt x="395554" y="6731"/>
                  </a:lnTo>
                  <a:lnTo>
                    <a:pt x="403682" y="2184"/>
                  </a:lnTo>
                  <a:lnTo>
                    <a:pt x="880681" y="639318"/>
                  </a:lnTo>
                  <a:lnTo>
                    <a:pt x="880681" y="606577"/>
                  </a:lnTo>
                  <a:lnTo>
                    <a:pt x="425932" y="0"/>
                  </a:lnTo>
                  <a:lnTo>
                    <a:pt x="407593" y="0"/>
                  </a:lnTo>
                  <a:lnTo>
                    <a:pt x="402056" y="0"/>
                  </a:lnTo>
                  <a:lnTo>
                    <a:pt x="346849" y="0"/>
                  </a:lnTo>
                  <a:lnTo>
                    <a:pt x="331012" y="0"/>
                  </a:lnTo>
                  <a:lnTo>
                    <a:pt x="324713" y="0"/>
                  </a:lnTo>
                  <a:lnTo>
                    <a:pt x="0" y="644652"/>
                  </a:lnTo>
                  <a:lnTo>
                    <a:pt x="0" y="647700"/>
                  </a:lnTo>
                  <a:lnTo>
                    <a:pt x="19050" y="685355"/>
                  </a:lnTo>
                  <a:lnTo>
                    <a:pt x="149313" y="942594"/>
                  </a:lnTo>
                  <a:lnTo>
                    <a:pt x="171310" y="942594"/>
                  </a:lnTo>
                  <a:lnTo>
                    <a:pt x="27901" y="659130"/>
                  </a:lnTo>
                  <a:lnTo>
                    <a:pt x="868959" y="659130"/>
                  </a:lnTo>
                  <a:lnTo>
                    <a:pt x="662914" y="942594"/>
                  </a:lnTo>
                  <a:lnTo>
                    <a:pt x="687222" y="942594"/>
                  </a:lnTo>
                  <a:lnTo>
                    <a:pt x="893267" y="659130"/>
                  </a:lnTo>
                  <a:lnTo>
                    <a:pt x="2128050" y="659130"/>
                  </a:lnTo>
                  <a:lnTo>
                    <a:pt x="1988273" y="942594"/>
                  </a:lnTo>
                  <a:lnTo>
                    <a:pt x="2010359" y="942594"/>
                  </a:lnTo>
                  <a:lnTo>
                    <a:pt x="2139696" y="680910"/>
                  </a:lnTo>
                  <a:lnTo>
                    <a:pt x="2157984" y="643890"/>
                  </a:lnTo>
                  <a:lnTo>
                    <a:pt x="2158746" y="640842"/>
                  </a:lnTo>
                  <a:lnTo>
                    <a:pt x="2158746" y="63779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1" name="object 4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387345" y="2571376"/>
              <a:ext cx="156972" cy="155566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56032" y="2571336"/>
              <a:ext cx="156210" cy="155428"/>
            </a:xfrm>
            <a:prstGeom prst="rect">
              <a:avLst/>
            </a:prstGeom>
          </p:spPr>
        </p:pic>
        <p:sp>
          <p:nvSpPr>
            <p:cNvPr id="43" name="object 43"/>
            <p:cNvSpPr/>
            <p:nvPr/>
          </p:nvSpPr>
          <p:spPr>
            <a:xfrm>
              <a:off x="1211580" y="1999487"/>
              <a:ext cx="600075" cy="942975"/>
            </a:xfrm>
            <a:custGeom>
              <a:avLst/>
              <a:gdLst/>
              <a:ahLst/>
              <a:cxnLst/>
              <a:rect l="l" t="t" r="r" b="b"/>
              <a:pathLst>
                <a:path w="600075" h="942975">
                  <a:moveTo>
                    <a:pt x="99555" y="942594"/>
                  </a:moveTo>
                  <a:lnTo>
                    <a:pt x="19050" y="639318"/>
                  </a:lnTo>
                  <a:lnTo>
                    <a:pt x="0" y="644652"/>
                  </a:lnTo>
                  <a:lnTo>
                    <a:pt x="79082" y="942594"/>
                  </a:lnTo>
                  <a:lnTo>
                    <a:pt x="99555" y="942594"/>
                  </a:lnTo>
                  <a:close/>
                </a:path>
                <a:path w="600075" h="942975">
                  <a:moveTo>
                    <a:pt x="599478" y="942594"/>
                  </a:moveTo>
                  <a:lnTo>
                    <a:pt x="380276" y="653072"/>
                  </a:lnTo>
                  <a:lnTo>
                    <a:pt x="385572" y="632460"/>
                  </a:lnTo>
                  <a:lnTo>
                    <a:pt x="374269" y="629297"/>
                  </a:lnTo>
                  <a:lnTo>
                    <a:pt x="217652" y="6769"/>
                  </a:lnTo>
                  <a:lnTo>
                    <a:pt x="218008" y="6731"/>
                  </a:lnTo>
                  <a:lnTo>
                    <a:pt x="230047" y="0"/>
                  </a:lnTo>
                  <a:lnTo>
                    <a:pt x="215950" y="0"/>
                  </a:lnTo>
                  <a:lnTo>
                    <a:pt x="195757" y="0"/>
                  </a:lnTo>
                  <a:lnTo>
                    <a:pt x="153466" y="0"/>
                  </a:lnTo>
                  <a:lnTo>
                    <a:pt x="154216" y="685"/>
                  </a:lnTo>
                  <a:lnTo>
                    <a:pt x="185559" y="10210"/>
                  </a:lnTo>
                  <a:lnTo>
                    <a:pt x="197980" y="8890"/>
                  </a:lnTo>
                  <a:lnTo>
                    <a:pt x="359664" y="651510"/>
                  </a:lnTo>
                  <a:lnTo>
                    <a:pt x="360299" y="651357"/>
                  </a:lnTo>
                  <a:lnTo>
                    <a:pt x="285623" y="942594"/>
                  </a:lnTo>
                  <a:lnTo>
                    <a:pt x="306044" y="942594"/>
                  </a:lnTo>
                  <a:lnTo>
                    <a:pt x="374230" y="676681"/>
                  </a:lnTo>
                  <a:lnTo>
                    <a:pt x="575043" y="942594"/>
                  </a:lnTo>
                  <a:lnTo>
                    <a:pt x="599478" y="94259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4" name="object 4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39952" y="2571303"/>
              <a:ext cx="156209" cy="155452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03425" y="2571338"/>
              <a:ext cx="156209" cy="155350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5130546" y="1999488"/>
              <a:ext cx="2139315" cy="942975"/>
            </a:xfrm>
            <a:custGeom>
              <a:avLst/>
              <a:gdLst/>
              <a:ahLst/>
              <a:cxnLst/>
              <a:rect l="l" t="t" r="r" b="b"/>
              <a:pathLst>
                <a:path w="2139315" h="942975">
                  <a:moveTo>
                    <a:pt x="2138934" y="630174"/>
                  </a:moveTo>
                  <a:lnTo>
                    <a:pt x="1823507" y="0"/>
                  </a:lnTo>
                  <a:lnTo>
                    <a:pt x="320511" y="0"/>
                  </a:lnTo>
                  <a:lnTo>
                    <a:pt x="0" y="636269"/>
                  </a:lnTo>
                  <a:lnTo>
                    <a:pt x="155134" y="942594"/>
                  </a:lnTo>
                  <a:lnTo>
                    <a:pt x="1984385" y="942594"/>
                  </a:lnTo>
                  <a:lnTo>
                    <a:pt x="2138934" y="630174"/>
                  </a:lnTo>
                  <a:close/>
                </a:path>
              </a:pathLst>
            </a:custGeom>
            <a:solidFill>
              <a:srgbClr val="BBE0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5119865" y="1999487"/>
              <a:ext cx="2159635" cy="942975"/>
            </a:xfrm>
            <a:custGeom>
              <a:avLst/>
              <a:gdLst/>
              <a:ahLst/>
              <a:cxnLst/>
              <a:rect l="l" t="t" r="r" b="b"/>
              <a:pathLst>
                <a:path w="2159634" h="942975">
                  <a:moveTo>
                    <a:pt x="368820" y="0"/>
                  </a:moveTo>
                  <a:lnTo>
                    <a:pt x="361835" y="0"/>
                  </a:lnTo>
                  <a:lnTo>
                    <a:pt x="363740" y="571"/>
                  </a:lnTo>
                  <a:lnTo>
                    <a:pt x="368820" y="0"/>
                  </a:lnTo>
                  <a:close/>
                </a:path>
                <a:path w="2159634" h="942975">
                  <a:moveTo>
                    <a:pt x="705624" y="629412"/>
                  </a:moveTo>
                  <a:lnTo>
                    <a:pt x="24828" y="629412"/>
                  </a:lnTo>
                  <a:lnTo>
                    <a:pt x="342557" y="0"/>
                  </a:lnTo>
                  <a:lnTo>
                    <a:pt x="320751" y="0"/>
                  </a:lnTo>
                  <a:lnTo>
                    <a:pt x="0" y="634746"/>
                  </a:lnTo>
                  <a:lnTo>
                    <a:pt x="0" y="637794"/>
                  </a:lnTo>
                  <a:lnTo>
                    <a:pt x="19050" y="675386"/>
                  </a:lnTo>
                  <a:lnTo>
                    <a:pt x="154673" y="942594"/>
                  </a:lnTo>
                  <a:lnTo>
                    <a:pt x="176669" y="942594"/>
                  </a:lnTo>
                  <a:lnTo>
                    <a:pt x="27940" y="649224"/>
                  </a:lnTo>
                  <a:lnTo>
                    <a:pt x="705624" y="649224"/>
                  </a:lnTo>
                  <a:lnTo>
                    <a:pt x="705624" y="629412"/>
                  </a:lnTo>
                  <a:close/>
                </a:path>
                <a:path w="2159634" h="942975">
                  <a:moveTo>
                    <a:pt x="1053477" y="0"/>
                  </a:moveTo>
                  <a:lnTo>
                    <a:pt x="1031798" y="0"/>
                  </a:lnTo>
                  <a:lnTo>
                    <a:pt x="725004" y="619544"/>
                  </a:lnTo>
                  <a:lnTo>
                    <a:pt x="413600" y="0"/>
                  </a:lnTo>
                  <a:lnTo>
                    <a:pt x="391871" y="0"/>
                  </a:lnTo>
                  <a:lnTo>
                    <a:pt x="714209" y="641337"/>
                  </a:lnTo>
                  <a:lnTo>
                    <a:pt x="565035" y="942594"/>
                  </a:lnTo>
                  <a:lnTo>
                    <a:pt x="586701" y="942594"/>
                  </a:lnTo>
                  <a:lnTo>
                    <a:pt x="725131" y="663054"/>
                  </a:lnTo>
                  <a:lnTo>
                    <a:pt x="865644" y="942594"/>
                  </a:lnTo>
                  <a:lnTo>
                    <a:pt x="887387" y="942594"/>
                  </a:lnTo>
                  <a:lnTo>
                    <a:pt x="735914" y="641261"/>
                  </a:lnTo>
                  <a:lnTo>
                    <a:pt x="1053477" y="0"/>
                  </a:lnTo>
                  <a:close/>
                </a:path>
                <a:path w="2159634" h="942975">
                  <a:moveTo>
                    <a:pt x="1770430" y="0"/>
                  </a:moveTo>
                  <a:lnTo>
                    <a:pt x="1748751" y="0"/>
                  </a:lnTo>
                  <a:lnTo>
                    <a:pt x="1441996" y="619455"/>
                  </a:lnTo>
                  <a:lnTo>
                    <a:pt x="1130642" y="0"/>
                  </a:lnTo>
                  <a:lnTo>
                    <a:pt x="1108913" y="0"/>
                  </a:lnTo>
                  <a:lnTo>
                    <a:pt x="1431201" y="641235"/>
                  </a:lnTo>
                  <a:lnTo>
                    <a:pt x="1281976" y="942594"/>
                  </a:lnTo>
                  <a:lnTo>
                    <a:pt x="1303655" y="942594"/>
                  </a:lnTo>
                  <a:lnTo>
                    <a:pt x="1442123" y="662965"/>
                  </a:lnTo>
                  <a:lnTo>
                    <a:pt x="1582686" y="942594"/>
                  </a:lnTo>
                  <a:lnTo>
                    <a:pt x="1604429" y="942594"/>
                  </a:lnTo>
                  <a:lnTo>
                    <a:pt x="1452918" y="641172"/>
                  </a:lnTo>
                  <a:lnTo>
                    <a:pt x="1770430" y="0"/>
                  </a:lnTo>
                  <a:close/>
                </a:path>
                <a:path w="2159634" h="942975">
                  <a:moveTo>
                    <a:pt x="1793570" y="0"/>
                  </a:moveTo>
                  <a:lnTo>
                    <a:pt x="1785912" y="0"/>
                  </a:lnTo>
                  <a:lnTo>
                    <a:pt x="1788007" y="635"/>
                  </a:lnTo>
                  <a:lnTo>
                    <a:pt x="1793570" y="0"/>
                  </a:lnTo>
                  <a:close/>
                </a:path>
                <a:path w="2159634" h="942975">
                  <a:moveTo>
                    <a:pt x="2159520" y="627888"/>
                  </a:moveTo>
                  <a:lnTo>
                    <a:pt x="2157996" y="625602"/>
                  </a:lnTo>
                  <a:lnTo>
                    <a:pt x="1845195" y="0"/>
                  </a:lnTo>
                  <a:lnTo>
                    <a:pt x="1823478" y="0"/>
                  </a:lnTo>
                  <a:lnTo>
                    <a:pt x="2138388" y="629831"/>
                  </a:lnTo>
                  <a:lnTo>
                    <a:pt x="1984159" y="942594"/>
                  </a:lnTo>
                  <a:lnTo>
                    <a:pt x="2005812" y="942594"/>
                  </a:lnTo>
                  <a:lnTo>
                    <a:pt x="2140470" y="669531"/>
                  </a:lnTo>
                  <a:lnTo>
                    <a:pt x="2157996" y="633984"/>
                  </a:lnTo>
                  <a:lnTo>
                    <a:pt x="2159520" y="631698"/>
                  </a:lnTo>
                  <a:lnTo>
                    <a:pt x="2159520" y="62788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8" name="object 4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766053" y="2561397"/>
              <a:ext cx="156972" cy="155668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058917" y="2561468"/>
              <a:ext cx="156972" cy="155589"/>
            </a:xfrm>
            <a:prstGeom prst="rect">
              <a:avLst/>
            </a:prstGeom>
          </p:spPr>
        </p:pic>
        <p:sp>
          <p:nvSpPr>
            <p:cNvPr id="50" name="object 50"/>
            <p:cNvSpPr/>
            <p:nvPr/>
          </p:nvSpPr>
          <p:spPr>
            <a:xfrm>
              <a:off x="6195060" y="1999487"/>
              <a:ext cx="1064895" cy="942975"/>
            </a:xfrm>
            <a:custGeom>
              <a:avLst/>
              <a:gdLst/>
              <a:ahLst/>
              <a:cxnLst/>
              <a:rect l="l" t="t" r="r" b="b"/>
              <a:pathLst>
                <a:path w="1064895" h="942975">
                  <a:moveTo>
                    <a:pt x="19050" y="0"/>
                  </a:moveTo>
                  <a:lnTo>
                    <a:pt x="10579" y="0"/>
                  </a:lnTo>
                  <a:lnTo>
                    <a:pt x="3632" y="0"/>
                  </a:lnTo>
                  <a:lnTo>
                    <a:pt x="0" y="0"/>
                  </a:lnTo>
                  <a:lnTo>
                    <a:pt x="0" y="942594"/>
                  </a:lnTo>
                  <a:lnTo>
                    <a:pt x="19050" y="942594"/>
                  </a:lnTo>
                  <a:lnTo>
                    <a:pt x="19050" y="0"/>
                  </a:lnTo>
                  <a:close/>
                </a:path>
                <a:path w="1064895" h="942975">
                  <a:moveTo>
                    <a:pt x="1064514" y="629412"/>
                  </a:moveTo>
                  <a:lnTo>
                    <a:pt x="370332" y="629412"/>
                  </a:lnTo>
                  <a:lnTo>
                    <a:pt x="370332" y="649224"/>
                  </a:lnTo>
                  <a:lnTo>
                    <a:pt x="1064514" y="649224"/>
                  </a:lnTo>
                  <a:lnTo>
                    <a:pt x="1064514" y="62941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1" name="object 51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483096" y="2561397"/>
              <a:ext cx="156972" cy="155760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190232" y="2561381"/>
              <a:ext cx="156972" cy="155784"/>
            </a:xfrm>
            <a:prstGeom prst="rect">
              <a:avLst/>
            </a:prstGeom>
          </p:spPr>
        </p:pic>
        <p:sp>
          <p:nvSpPr>
            <p:cNvPr id="53" name="object 53"/>
            <p:cNvSpPr/>
            <p:nvPr/>
          </p:nvSpPr>
          <p:spPr>
            <a:xfrm>
              <a:off x="3379022" y="2942082"/>
              <a:ext cx="955675" cy="410845"/>
            </a:xfrm>
            <a:custGeom>
              <a:avLst/>
              <a:gdLst/>
              <a:ahLst/>
              <a:cxnLst/>
              <a:rect l="l" t="t" r="r" b="b"/>
              <a:pathLst>
                <a:path w="955675" h="410845">
                  <a:moveTo>
                    <a:pt x="955614" y="0"/>
                  </a:moveTo>
                  <a:lnTo>
                    <a:pt x="0" y="0"/>
                  </a:lnTo>
                  <a:lnTo>
                    <a:pt x="478221" y="410718"/>
                  </a:lnTo>
                  <a:lnTo>
                    <a:pt x="955614" y="0"/>
                  </a:lnTo>
                  <a:close/>
                </a:path>
              </a:pathLst>
            </a:custGeom>
            <a:solidFill>
              <a:srgbClr val="BBE0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3363976" y="2942082"/>
              <a:ext cx="986155" cy="421005"/>
            </a:xfrm>
            <a:custGeom>
              <a:avLst/>
              <a:gdLst/>
              <a:ahLst/>
              <a:cxnLst/>
              <a:rect l="l" t="t" r="r" b="b"/>
              <a:pathLst>
                <a:path w="986154" h="421004">
                  <a:moveTo>
                    <a:pt x="500125" y="403098"/>
                  </a:moveTo>
                  <a:lnTo>
                    <a:pt x="30346" y="0"/>
                  </a:lnTo>
                  <a:lnTo>
                    <a:pt x="0" y="0"/>
                  </a:lnTo>
                  <a:lnTo>
                    <a:pt x="487172" y="417576"/>
                  </a:lnTo>
                  <a:lnTo>
                    <a:pt x="487172" y="403098"/>
                  </a:lnTo>
                  <a:lnTo>
                    <a:pt x="493550" y="397587"/>
                  </a:lnTo>
                  <a:lnTo>
                    <a:pt x="493550" y="403098"/>
                  </a:lnTo>
                  <a:lnTo>
                    <a:pt x="500125" y="403098"/>
                  </a:lnTo>
                  <a:close/>
                </a:path>
                <a:path w="986154" h="421004">
                  <a:moveTo>
                    <a:pt x="986016" y="0"/>
                  </a:moveTo>
                  <a:lnTo>
                    <a:pt x="955707" y="0"/>
                  </a:lnTo>
                  <a:lnTo>
                    <a:pt x="487172" y="403098"/>
                  </a:lnTo>
                  <a:lnTo>
                    <a:pt x="493550" y="403098"/>
                  </a:lnTo>
                  <a:lnTo>
                    <a:pt x="493550" y="397455"/>
                  </a:lnTo>
                  <a:lnTo>
                    <a:pt x="500125" y="403098"/>
                  </a:lnTo>
                  <a:lnTo>
                    <a:pt x="500125" y="417576"/>
                  </a:lnTo>
                  <a:lnTo>
                    <a:pt x="986016" y="0"/>
                  </a:lnTo>
                  <a:close/>
                </a:path>
                <a:path w="986154" h="421004">
                  <a:moveTo>
                    <a:pt x="500125" y="417576"/>
                  </a:moveTo>
                  <a:lnTo>
                    <a:pt x="500125" y="403098"/>
                  </a:lnTo>
                  <a:lnTo>
                    <a:pt x="487172" y="403098"/>
                  </a:lnTo>
                  <a:lnTo>
                    <a:pt x="487172" y="417576"/>
                  </a:lnTo>
                  <a:lnTo>
                    <a:pt x="490982" y="420624"/>
                  </a:lnTo>
                  <a:lnTo>
                    <a:pt x="496315" y="420624"/>
                  </a:lnTo>
                  <a:lnTo>
                    <a:pt x="500125" y="41757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5" name="object 55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781805" y="3278418"/>
              <a:ext cx="156972" cy="155917"/>
            </a:xfrm>
            <a:prstGeom prst="rect">
              <a:avLst/>
            </a:prstGeom>
          </p:spPr>
        </p:pic>
        <p:sp>
          <p:nvSpPr>
            <p:cNvPr id="56" name="object 56"/>
            <p:cNvSpPr/>
            <p:nvPr/>
          </p:nvSpPr>
          <p:spPr>
            <a:xfrm>
              <a:off x="7890414" y="2942082"/>
              <a:ext cx="1584960" cy="414020"/>
            </a:xfrm>
            <a:custGeom>
              <a:avLst/>
              <a:gdLst/>
              <a:ahLst/>
              <a:cxnLst/>
              <a:rect l="l" t="t" r="r" b="b"/>
              <a:pathLst>
                <a:path w="1584959" h="414020">
                  <a:moveTo>
                    <a:pt x="1584826" y="0"/>
                  </a:moveTo>
                  <a:lnTo>
                    <a:pt x="0" y="0"/>
                  </a:lnTo>
                  <a:lnTo>
                    <a:pt x="311753" y="413765"/>
                  </a:lnTo>
                  <a:lnTo>
                    <a:pt x="1284065" y="413765"/>
                  </a:lnTo>
                  <a:lnTo>
                    <a:pt x="1584826" y="0"/>
                  </a:lnTo>
                  <a:close/>
                </a:path>
              </a:pathLst>
            </a:custGeom>
            <a:solidFill>
              <a:srgbClr val="BBE0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7878191" y="2942081"/>
              <a:ext cx="1609725" cy="431800"/>
            </a:xfrm>
            <a:custGeom>
              <a:avLst/>
              <a:gdLst/>
              <a:ahLst/>
              <a:cxnLst/>
              <a:rect l="l" t="t" r="r" b="b"/>
              <a:pathLst>
                <a:path w="1609725" h="431800">
                  <a:moveTo>
                    <a:pt x="1609407" y="0"/>
                  </a:moveTo>
                  <a:lnTo>
                    <a:pt x="1585112" y="0"/>
                  </a:lnTo>
                  <a:lnTo>
                    <a:pt x="1291983" y="403860"/>
                  </a:lnTo>
                  <a:lnTo>
                    <a:pt x="1291145" y="403860"/>
                  </a:lnTo>
                  <a:lnTo>
                    <a:pt x="950595" y="0"/>
                  </a:lnTo>
                  <a:lnTo>
                    <a:pt x="925195" y="0"/>
                  </a:lnTo>
                  <a:lnTo>
                    <a:pt x="1265745" y="403860"/>
                  </a:lnTo>
                  <a:lnTo>
                    <a:pt x="334276" y="403860"/>
                  </a:lnTo>
                  <a:lnTo>
                    <a:pt x="396316" y="0"/>
                  </a:lnTo>
                  <a:lnTo>
                    <a:pt x="376796" y="0"/>
                  </a:lnTo>
                  <a:lnTo>
                    <a:pt x="317030" y="389115"/>
                  </a:lnTo>
                  <a:lnTo>
                    <a:pt x="23850" y="0"/>
                  </a:lnTo>
                  <a:lnTo>
                    <a:pt x="0" y="0"/>
                  </a:lnTo>
                  <a:lnTo>
                    <a:pt x="312991" y="415404"/>
                  </a:lnTo>
                  <a:lnTo>
                    <a:pt x="311023" y="428244"/>
                  </a:lnTo>
                  <a:lnTo>
                    <a:pt x="330073" y="431292"/>
                  </a:lnTo>
                  <a:lnTo>
                    <a:pt x="331241" y="423672"/>
                  </a:lnTo>
                  <a:lnTo>
                    <a:pt x="331597" y="423672"/>
                  </a:lnTo>
                  <a:lnTo>
                    <a:pt x="1288669" y="423672"/>
                  </a:lnTo>
                  <a:lnTo>
                    <a:pt x="1296289" y="423672"/>
                  </a:lnTo>
                  <a:lnTo>
                    <a:pt x="1299337" y="423672"/>
                  </a:lnTo>
                  <a:lnTo>
                    <a:pt x="1302385" y="422148"/>
                  </a:lnTo>
                  <a:lnTo>
                    <a:pt x="1304671" y="419862"/>
                  </a:lnTo>
                  <a:lnTo>
                    <a:pt x="1609407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8" name="object 58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123682" y="3278463"/>
              <a:ext cx="156972" cy="155720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095994" y="3278467"/>
              <a:ext cx="156972" cy="155812"/>
            </a:xfrm>
            <a:prstGeom prst="rect">
              <a:avLst/>
            </a:prstGeom>
          </p:spPr>
        </p:pic>
        <p:sp>
          <p:nvSpPr>
            <p:cNvPr id="60" name="object 60"/>
            <p:cNvSpPr/>
            <p:nvPr/>
          </p:nvSpPr>
          <p:spPr>
            <a:xfrm>
              <a:off x="477333" y="2942082"/>
              <a:ext cx="1838960" cy="414020"/>
            </a:xfrm>
            <a:custGeom>
              <a:avLst/>
              <a:gdLst/>
              <a:ahLst/>
              <a:cxnLst/>
              <a:rect l="l" t="t" r="r" b="b"/>
              <a:pathLst>
                <a:path w="1838960" h="414020">
                  <a:moveTo>
                    <a:pt x="1838955" y="0"/>
                  </a:moveTo>
                  <a:lnTo>
                    <a:pt x="0" y="0"/>
                  </a:lnTo>
                  <a:lnTo>
                    <a:pt x="209990" y="413766"/>
                  </a:lnTo>
                  <a:lnTo>
                    <a:pt x="1634930" y="413766"/>
                  </a:lnTo>
                  <a:lnTo>
                    <a:pt x="1838955" y="0"/>
                  </a:lnTo>
                  <a:close/>
                </a:path>
              </a:pathLst>
            </a:custGeom>
            <a:solidFill>
              <a:srgbClr val="BBE0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466305" y="2942081"/>
              <a:ext cx="1861185" cy="424180"/>
            </a:xfrm>
            <a:custGeom>
              <a:avLst/>
              <a:gdLst/>
              <a:ahLst/>
              <a:cxnLst/>
              <a:rect l="l" t="t" r="r" b="b"/>
              <a:pathLst>
                <a:path w="1861185" h="424179">
                  <a:moveTo>
                    <a:pt x="1861045" y="0"/>
                  </a:moveTo>
                  <a:lnTo>
                    <a:pt x="1838960" y="0"/>
                  </a:lnTo>
                  <a:lnTo>
                    <a:pt x="1639811" y="403860"/>
                  </a:lnTo>
                  <a:lnTo>
                    <a:pt x="244348" y="403860"/>
                  </a:lnTo>
                  <a:lnTo>
                    <a:pt x="537908" y="0"/>
                  </a:lnTo>
                  <a:lnTo>
                    <a:pt x="513600" y="0"/>
                  </a:lnTo>
                  <a:lnTo>
                    <a:pt x="223735" y="398780"/>
                  </a:lnTo>
                  <a:lnTo>
                    <a:pt x="21996" y="0"/>
                  </a:lnTo>
                  <a:lnTo>
                    <a:pt x="0" y="0"/>
                  </a:lnTo>
                  <a:lnTo>
                    <a:pt x="211874" y="418338"/>
                  </a:lnTo>
                  <a:lnTo>
                    <a:pt x="214160" y="422148"/>
                  </a:lnTo>
                  <a:lnTo>
                    <a:pt x="217208" y="423672"/>
                  </a:lnTo>
                  <a:lnTo>
                    <a:pt x="221018" y="423672"/>
                  </a:lnTo>
                  <a:lnTo>
                    <a:pt x="229400" y="423672"/>
                  </a:lnTo>
                  <a:lnTo>
                    <a:pt x="1636814" y="423672"/>
                  </a:lnTo>
                  <a:lnTo>
                    <a:pt x="1645958" y="423672"/>
                  </a:lnTo>
                  <a:lnTo>
                    <a:pt x="1649768" y="423672"/>
                  </a:lnTo>
                  <a:lnTo>
                    <a:pt x="1652816" y="421386"/>
                  </a:lnTo>
                  <a:lnTo>
                    <a:pt x="1861045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2" name="object 62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09600" y="3278518"/>
              <a:ext cx="156209" cy="155623"/>
            </a:xfrm>
            <a:prstGeom prst="rect">
              <a:avLst/>
            </a:prstGeom>
          </p:spPr>
        </p:pic>
        <p:sp>
          <p:nvSpPr>
            <p:cNvPr id="63" name="object 63"/>
            <p:cNvSpPr/>
            <p:nvPr/>
          </p:nvSpPr>
          <p:spPr>
            <a:xfrm>
              <a:off x="1290662" y="2942081"/>
              <a:ext cx="828675" cy="419100"/>
            </a:xfrm>
            <a:custGeom>
              <a:avLst/>
              <a:gdLst/>
              <a:ahLst/>
              <a:cxnLst/>
              <a:rect l="l" t="t" r="r" b="b"/>
              <a:pathLst>
                <a:path w="828675" h="419100">
                  <a:moveTo>
                    <a:pt x="226961" y="0"/>
                  </a:moveTo>
                  <a:lnTo>
                    <a:pt x="206540" y="0"/>
                  </a:lnTo>
                  <a:lnTo>
                    <a:pt x="115112" y="356565"/>
                  </a:lnTo>
                  <a:lnTo>
                    <a:pt x="20472" y="0"/>
                  </a:lnTo>
                  <a:lnTo>
                    <a:pt x="0" y="0"/>
                  </a:lnTo>
                  <a:lnTo>
                    <a:pt x="105067" y="395782"/>
                  </a:lnTo>
                  <a:lnTo>
                    <a:pt x="104559" y="397764"/>
                  </a:lnTo>
                  <a:lnTo>
                    <a:pt x="105676" y="398081"/>
                  </a:lnTo>
                  <a:lnTo>
                    <a:pt x="110655" y="416814"/>
                  </a:lnTo>
                  <a:lnTo>
                    <a:pt x="129705" y="411480"/>
                  </a:lnTo>
                  <a:lnTo>
                    <a:pt x="125501" y="395681"/>
                  </a:lnTo>
                  <a:lnTo>
                    <a:pt x="226961" y="0"/>
                  </a:lnTo>
                  <a:close/>
                </a:path>
                <a:path w="828675" h="419100">
                  <a:moveTo>
                    <a:pt x="828459" y="406908"/>
                  </a:moveTo>
                  <a:lnTo>
                    <a:pt x="520395" y="0"/>
                  </a:lnTo>
                  <a:lnTo>
                    <a:pt x="495960" y="0"/>
                  </a:lnTo>
                  <a:lnTo>
                    <a:pt x="812457" y="419100"/>
                  </a:lnTo>
                  <a:lnTo>
                    <a:pt x="828459" y="40690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4" name="object 64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326641" y="3278518"/>
              <a:ext cx="156210" cy="155597"/>
            </a:xfrm>
            <a:prstGeom prst="rect">
              <a:avLst/>
            </a:prstGeom>
          </p:spPr>
        </p:pic>
        <p:pic>
          <p:nvPicPr>
            <p:cNvPr id="65" name="object 65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033777" y="3278567"/>
              <a:ext cx="156972" cy="155775"/>
            </a:xfrm>
            <a:prstGeom prst="rect">
              <a:avLst/>
            </a:prstGeom>
          </p:spPr>
        </p:pic>
        <p:sp>
          <p:nvSpPr>
            <p:cNvPr id="66" name="object 66"/>
            <p:cNvSpPr/>
            <p:nvPr/>
          </p:nvSpPr>
          <p:spPr>
            <a:xfrm>
              <a:off x="5285680" y="2942082"/>
              <a:ext cx="1829435" cy="403860"/>
            </a:xfrm>
            <a:custGeom>
              <a:avLst/>
              <a:gdLst/>
              <a:ahLst/>
              <a:cxnLst/>
              <a:rect l="l" t="t" r="r" b="b"/>
              <a:pathLst>
                <a:path w="1829434" h="403860">
                  <a:moveTo>
                    <a:pt x="1829251" y="0"/>
                  </a:moveTo>
                  <a:lnTo>
                    <a:pt x="0" y="0"/>
                  </a:lnTo>
                  <a:lnTo>
                    <a:pt x="204529" y="403860"/>
                  </a:lnTo>
                  <a:lnTo>
                    <a:pt x="1629469" y="403859"/>
                  </a:lnTo>
                  <a:lnTo>
                    <a:pt x="1829251" y="0"/>
                  </a:lnTo>
                  <a:close/>
                </a:path>
              </a:pathLst>
            </a:custGeom>
            <a:solidFill>
              <a:srgbClr val="BBE0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5274538" y="2942081"/>
              <a:ext cx="1851660" cy="430530"/>
            </a:xfrm>
            <a:custGeom>
              <a:avLst/>
              <a:gdLst/>
              <a:ahLst/>
              <a:cxnLst/>
              <a:rect l="l" t="t" r="r" b="b"/>
              <a:pathLst>
                <a:path w="1851659" h="430529">
                  <a:moveTo>
                    <a:pt x="1851139" y="0"/>
                  </a:moveTo>
                  <a:lnTo>
                    <a:pt x="1829485" y="0"/>
                  </a:lnTo>
                  <a:lnTo>
                    <a:pt x="1641436" y="381368"/>
                  </a:lnTo>
                  <a:lnTo>
                    <a:pt x="1449755" y="0"/>
                  </a:lnTo>
                  <a:lnTo>
                    <a:pt x="1428013" y="0"/>
                  </a:lnTo>
                  <a:lnTo>
                    <a:pt x="1626412" y="394716"/>
                  </a:lnTo>
                  <a:lnTo>
                    <a:pt x="953503" y="394716"/>
                  </a:lnTo>
                  <a:lnTo>
                    <a:pt x="1148981" y="0"/>
                  </a:lnTo>
                  <a:lnTo>
                    <a:pt x="1127302" y="0"/>
                  </a:lnTo>
                  <a:lnTo>
                    <a:pt x="931824" y="394716"/>
                  </a:lnTo>
                  <a:lnTo>
                    <a:pt x="931100" y="394716"/>
                  </a:lnTo>
                  <a:lnTo>
                    <a:pt x="732713" y="0"/>
                  </a:lnTo>
                  <a:lnTo>
                    <a:pt x="710971" y="0"/>
                  </a:lnTo>
                  <a:lnTo>
                    <a:pt x="909358" y="394716"/>
                  </a:lnTo>
                  <a:lnTo>
                    <a:pt x="236562" y="394716"/>
                  </a:lnTo>
                  <a:lnTo>
                    <a:pt x="432028" y="0"/>
                  </a:lnTo>
                  <a:lnTo>
                    <a:pt x="410362" y="0"/>
                  </a:lnTo>
                  <a:lnTo>
                    <a:pt x="218452" y="387515"/>
                  </a:lnTo>
                  <a:lnTo>
                    <a:pt x="21996" y="0"/>
                  </a:lnTo>
                  <a:lnTo>
                    <a:pt x="0" y="0"/>
                  </a:lnTo>
                  <a:lnTo>
                    <a:pt x="207276" y="408432"/>
                  </a:lnTo>
                  <a:lnTo>
                    <a:pt x="208800" y="412242"/>
                  </a:lnTo>
                  <a:lnTo>
                    <a:pt x="212610" y="413766"/>
                  </a:lnTo>
                  <a:lnTo>
                    <a:pt x="215658" y="413766"/>
                  </a:lnTo>
                  <a:lnTo>
                    <a:pt x="224802" y="413766"/>
                  </a:lnTo>
                  <a:lnTo>
                    <a:pt x="918933" y="413766"/>
                  </a:lnTo>
                  <a:lnTo>
                    <a:pt x="927366" y="430530"/>
                  </a:lnTo>
                  <a:lnTo>
                    <a:pt x="944892" y="422148"/>
                  </a:lnTo>
                  <a:lnTo>
                    <a:pt x="942390" y="417182"/>
                  </a:lnTo>
                  <a:lnTo>
                    <a:pt x="944067" y="413766"/>
                  </a:lnTo>
                  <a:lnTo>
                    <a:pt x="1632229" y="413766"/>
                  </a:lnTo>
                  <a:lnTo>
                    <a:pt x="1635988" y="413766"/>
                  </a:lnTo>
                  <a:lnTo>
                    <a:pt x="1644421" y="430530"/>
                  </a:lnTo>
                  <a:lnTo>
                    <a:pt x="1661947" y="422148"/>
                  </a:lnTo>
                  <a:lnTo>
                    <a:pt x="1652371" y="403123"/>
                  </a:lnTo>
                  <a:lnTo>
                    <a:pt x="1851139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8" name="object 68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5412485" y="3268717"/>
              <a:ext cx="156972" cy="155568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6836663" y="3268692"/>
              <a:ext cx="156971" cy="155719"/>
            </a:xfrm>
            <a:prstGeom prst="rect">
              <a:avLst/>
            </a:prstGeom>
          </p:spPr>
        </p:pic>
        <p:sp>
          <p:nvSpPr>
            <p:cNvPr id="70" name="object 70"/>
            <p:cNvSpPr/>
            <p:nvPr/>
          </p:nvSpPr>
          <p:spPr>
            <a:xfrm>
              <a:off x="6195059" y="2942082"/>
              <a:ext cx="19050" cy="407670"/>
            </a:xfrm>
            <a:custGeom>
              <a:avLst/>
              <a:gdLst/>
              <a:ahLst/>
              <a:cxnLst/>
              <a:rect l="l" t="t" r="r" b="b"/>
              <a:pathLst>
                <a:path w="19050" h="407670">
                  <a:moveTo>
                    <a:pt x="19050" y="407669"/>
                  </a:moveTo>
                  <a:lnTo>
                    <a:pt x="19050" y="0"/>
                  </a:lnTo>
                  <a:lnTo>
                    <a:pt x="0" y="0"/>
                  </a:lnTo>
                  <a:lnTo>
                    <a:pt x="0" y="407669"/>
                  </a:lnTo>
                  <a:lnTo>
                    <a:pt x="19050" y="40766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1" name="object 71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129528" y="3268717"/>
              <a:ext cx="156972" cy="155568"/>
            </a:xfrm>
            <a:prstGeom prst="rect">
              <a:avLst/>
            </a:prstGeom>
          </p:spPr>
        </p:pic>
      </p:grpSp>
      <p:sp>
        <p:nvSpPr>
          <p:cNvPr id="72" name="object 72"/>
          <p:cNvSpPr/>
          <p:nvPr/>
        </p:nvSpPr>
        <p:spPr>
          <a:xfrm>
            <a:off x="3773411" y="3739133"/>
            <a:ext cx="147320" cy="953135"/>
          </a:xfrm>
          <a:custGeom>
            <a:avLst/>
            <a:gdLst/>
            <a:ahLst/>
            <a:cxnLst/>
            <a:rect l="l" t="t" r="r" b="b"/>
            <a:pathLst>
              <a:path w="147320" h="953135">
                <a:moveTo>
                  <a:pt x="147066" y="805446"/>
                </a:moveTo>
                <a:lnTo>
                  <a:pt x="98298" y="805446"/>
                </a:lnTo>
                <a:lnTo>
                  <a:pt x="98298" y="145542"/>
                </a:lnTo>
                <a:lnTo>
                  <a:pt x="98298" y="0"/>
                </a:lnTo>
                <a:lnTo>
                  <a:pt x="49542" y="0"/>
                </a:lnTo>
                <a:lnTo>
                  <a:pt x="49542" y="145542"/>
                </a:lnTo>
                <a:lnTo>
                  <a:pt x="49542" y="805446"/>
                </a:lnTo>
                <a:lnTo>
                  <a:pt x="0" y="805446"/>
                </a:lnTo>
                <a:lnTo>
                  <a:pt x="49542" y="903986"/>
                </a:lnTo>
                <a:lnTo>
                  <a:pt x="73914" y="952512"/>
                </a:lnTo>
                <a:lnTo>
                  <a:pt x="98298" y="903478"/>
                </a:lnTo>
                <a:lnTo>
                  <a:pt x="147066" y="80544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8645652" y="3739133"/>
            <a:ext cx="147320" cy="952500"/>
          </a:xfrm>
          <a:custGeom>
            <a:avLst/>
            <a:gdLst/>
            <a:ahLst/>
            <a:cxnLst/>
            <a:rect l="l" t="t" r="r" b="b"/>
            <a:pathLst>
              <a:path w="147320" h="952500">
                <a:moveTo>
                  <a:pt x="147066" y="805434"/>
                </a:moveTo>
                <a:lnTo>
                  <a:pt x="98298" y="805434"/>
                </a:lnTo>
                <a:lnTo>
                  <a:pt x="98298" y="145542"/>
                </a:lnTo>
                <a:lnTo>
                  <a:pt x="98298" y="0"/>
                </a:lnTo>
                <a:lnTo>
                  <a:pt x="48768" y="0"/>
                </a:lnTo>
                <a:lnTo>
                  <a:pt x="48768" y="145542"/>
                </a:lnTo>
                <a:lnTo>
                  <a:pt x="48768" y="805434"/>
                </a:lnTo>
                <a:lnTo>
                  <a:pt x="0" y="805434"/>
                </a:lnTo>
                <a:lnTo>
                  <a:pt x="48768" y="902474"/>
                </a:lnTo>
                <a:lnTo>
                  <a:pt x="73914" y="952500"/>
                </a:lnTo>
                <a:lnTo>
                  <a:pt x="98298" y="903478"/>
                </a:lnTo>
                <a:lnTo>
                  <a:pt x="147066" y="80543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1327404" y="3739133"/>
            <a:ext cx="147955" cy="952500"/>
          </a:xfrm>
          <a:custGeom>
            <a:avLst/>
            <a:gdLst/>
            <a:ahLst/>
            <a:cxnLst/>
            <a:rect l="l" t="t" r="r" b="b"/>
            <a:pathLst>
              <a:path w="147955" h="952500">
                <a:moveTo>
                  <a:pt x="147828" y="805434"/>
                </a:moveTo>
                <a:lnTo>
                  <a:pt x="98298" y="805434"/>
                </a:lnTo>
                <a:lnTo>
                  <a:pt x="98298" y="145542"/>
                </a:lnTo>
                <a:lnTo>
                  <a:pt x="98298" y="0"/>
                </a:lnTo>
                <a:lnTo>
                  <a:pt x="49530" y="0"/>
                </a:lnTo>
                <a:lnTo>
                  <a:pt x="49530" y="145542"/>
                </a:lnTo>
                <a:lnTo>
                  <a:pt x="49530" y="805434"/>
                </a:lnTo>
                <a:lnTo>
                  <a:pt x="0" y="805434"/>
                </a:lnTo>
                <a:lnTo>
                  <a:pt x="49530" y="903986"/>
                </a:lnTo>
                <a:lnTo>
                  <a:pt x="73914" y="952500"/>
                </a:lnTo>
                <a:lnTo>
                  <a:pt x="98298" y="903986"/>
                </a:lnTo>
                <a:lnTo>
                  <a:pt x="147828" y="80543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6121133" y="3739133"/>
            <a:ext cx="147320" cy="952500"/>
          </a:xfrm>
          <a:custGeom>
            <a:avLst/>
            <a:gdLst/>
            <a:ahLst/>
            <a:cxnLst/>
            <a:rect l="l" t="t" r="r" b="b"/>
            <a:pathLst>
              <a:path w="147320" h="952500">
                <a:moveTo>
                  <a:pt x="147066" y="805434"/>
                </a:moveTo>
                <a:lnTo>
                  <a:pt x="98298" y="805434"/>
                </a:lnTo>
                <a:lnTo>
                  <a:pt x="98298" y="145542"/>
                </a:lnTo>
                <a:lnTo>
                  <a:pt x="98298" y="0"/>
                </a:lnTo>
                <a:lnTo>
                  <a:pt x="48780" y="0"/>
                </a:lnTo>
                <a:lnTo>
                  <a:pt x="48780" y="145542"/>
                </a:lnTo>
                <a:lnTo>
                  <a:pt x="48780" y="805434"/>
                </a:lnTo>
                <a:lnTo>
                  <a:pt x="0" y="805434"/>
                </a:lnTo>
                <a:lnTo>
                  <a:pt x="48780" y="902474"/>
                </a:lnTo>
                <a:lnTo>
                  <a:pt x="73914" y="952500"/>
                </a:lnTo>
                <a:lnTo>
                  <a:pt x="98298" y="903478"/>
                </a:lnTo>
                <a:lnTo>
                  <a:pt x="147066" y="80543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 txBox="1"/>
          <p:nvPr/>
        </p:nvSpPr>
        <p:spPr>
          <a:xfrm>
            <a:off x="3993896" y="3680104"/>
            <a:ext cx="668655" cy="7524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0900"/>
              </a:lnSpc>
              <a:spcBef>
                <a:spcPts val="95"/>
              </a:spcBef>
            </a:pPr>
            <a:r>
              <a:rPr sz="2150" spc="-20" dirty="0">
                <a:latin typeface="Arial MT"/>
                <a:cs typeface="Arial MT"/>
              </a:rPr>
              <a:t>Edge </a:t>
            </a:r>
            <a:r>
              <a:rPr sz="2150" spc="-10" dirty="0">
                <a:latin typeface="Arial MT"/>
                <a:cs typeface="Arial MT"/>
              </a:rPr>
              <a:t>Split</a:t>
            </a:r>
            <a:endParaRPr sz="2150" dirty="0">
              <a:latin typeface="Arial MT"/>
              <a:cs typeface="Arial MT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8885173" y="3680104"/>
            <a:ext cx="805815" cy="7524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0900"/>
              </a:lnSpc>
              <a:spcBef>
                <a:spcPts val="95"/>
              </a:spcBef>
            </a:pPr>
            <a:r>
              <a:rPr sz="2150" spc="-20" dirty="0">
                <a:latin typeface="Arial MT"/>
                <a:cs typeface="Arial MT"/>
              </a:rPr>
              <a:t>Vertex </a:t>
            </a:r>
            <a:r>
              <a:rPr sz="2150" spc="-10" dirty="0">
                <a:latin typeface="Arial MT"/>
                <a:cs typeface="Arial MT"/>
              </a:rPr>
              <a:t>Shift</a:t>
            </a:r>
            <a:endParaRPr sz="2150" dirty="0">
              <a:latin typeface="Arial MT"/>
              <a:cs typeface="Arial MT"/>
            </a:endParaRPr>
          </a:p>
        </p:txBody>
      </p:sp>
      <p:sp>
        <p:nvSpPr>
          <p:cNvPr id="78" name="object 78"/>
          <p:cNvSpPr txBox="1"/>
          <p:nvPr/>
        </p:nvSpPr>
        <p:spPr>
          <a:xfrm>
            <a:off x="1501394" y="3680104"/>
            <a:ext cx="1096645" cy="7524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0900"/>
              </a:lnSpc>
              <a:spcBef>
                <a:spcPts val="95"/>
              </a:spcBef>
            </a:pPr>
            <a:r>
              <a:rPr sz="2150" spc="-20" dirty="0">
                <a:latin typeface="Arial MT"/>
                <a:cs typeface="Arial MT"/>
              </a:rPr>
              <a:t>Edge </a:t>
            </a:r>
            <a:r>
              <a:rPr sz="2150" spc="-10" dirty="0">
                <a:latin typeface="Arial MT"/>
                <a:cs typeface="Arial MT"/>
              </a:rPr>
              <a:t>Collapse</a:t>
            </a:r>
            <a:endParaRPr sz="2150" dirty="0">
              <a:latin typeface="Arial MT"/>
              <a:cs typeface="Arial MT"/>
            </a:endParaRPr>
          </a:p>
        </p:txBody>
      </p:sp>
      <p:sp>
        <p:nvSpPr>
          <p:cNvPr id="79" name="object 79"/>
          <p:cNvSpPr txBox="1"/>
          <p:nvPr/>
        </p:nvSpPr>
        <p:spPr>
          <a:xfrm>
            <a:off x="6360667" y="3680104"/>
            <a:ext cx="668655" cy="7524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0900"/>
              </a:lnSpc>
              <a:spcBef>
                <a:spcPts val="95"/>
              </a:spcBef>
            </a:pPr>
            <a:r>
              <a:rPr sz="2150" spc="-20" dirty="0">
                <a:latin typeface="Arial MT"/>
                <a:cs typeface="Arial MT"/>
              </a:rPr>
              <a:t>Edge Flip</a:t>
            </a:r>
            <a:endParaRPr sz="2150" dirty="0">
              <a:latin typeface="Arial MT"/>
              <a:cs typeface="Arial MT"/>
            </a:endParaRPr>
          </a:p>
        </p:txBody>
      </p:sp>
      <p:grpSp>
        <p:nvGrpSpPr>
          <p:cNvPr id="80" name="object 80"/>
          <p:cNvGrpSpPr/>
          <p:nvPr/>
        </p:nvGrpSpPr>
        <p:grpSpPr>
          <a:xfrm>
            <a:off x="2947416" y="4987588"/>
            <a:ext cx="1807210" cy="1580515"/>
            <a:chOff x="2947416" y="4987588"/>
            <a:chExt cx="1807210" cy="1580515"/>
          </a:xfrm>
        </p:grpSpPr>
        <p:sp>
          <p:nvSpPr>
            <p:cNvPr id="81" name="object 81"/>
            <p:cNvSpPr/>
            <p:nvPr/>
          </p:nvSpPr>
          <p:spPr>
            <a:xfrm>
              <a:off x="3028589" y="5065014"/>
              <a:ext cx="1633220" cy="704850"/>
            </a:xfrm>
            <a:custGeom>
              <a:avLst/>
              <a:gdLst/>
              <a:ahLst/>
              <a:cxnLst/>
              <a:rect l="l" t="t" r="r" b="b"/>
              <a:pathLst>
                <a:path w="1633220" h="704850">
                  <a:moveTo>
                    <a:pt x="1633127" y="704850"/>
                  </a:moveTo>
                  <a:lnTo>
                    <a:pt x="828654" y="0"/>
                  </a:lnTo>
                  <a:lnTo>
                    <a:pt x="0" y="704850"/>
                  </a:lnTo>
                  <a:lnTo>
                    <a:pt x="1633127" y="704850"/>
                  </a:lnTo>
                  <a:close/>
                </a:path>
              </a:pathLst>
            </a:custGeom>
            <a:solidFill>
              <a:srgbClr val="BBE0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3015996" y="5054345"/>
              <a:ext cx="1661795" cy="715645"/>
            </a:xfrm>
            <a:custGeom>
              <a:avLst/>
              <a:gdLst/>
              <a:ahLst/>
              <a:cxnLst/>
              <a:rect l="l" t="t" r="r" b="b"/>
              <a:pathLst>
                <a:path w="1661795" h="715645">
                  <a:moveTo>
                    <a:pt x="1661261" y="715530"/>
                  </a:moveTo>
                  <a:lnTo>
                    <a:pt x="848093" y="3810"/>
                  </a:lnTo>
                  <a:lnTo>
                    <a:pt x="844283" y="0"/>
                  </a:lnTo>
                  <a:lnTo>
                    <a:pt x="838949" y="0"/>
                  </a:lnTo>
                  <a:lnTo>
                    <a:pt x="835139" y="3810"/>
                  </a:lnTo>
                  <a:lnTo>
                    <a:pt x="3048" y="710184"/>
                  </a:lnTo>
                  <a:lnTo>
                    <a:pt x="0" y="714756"/>
                  </a:lnTo>
                  <a:lnTo>
                    <a:pt x="0" y="715530"/>
                  </a:lnTo>
                  <a:lnTo>
                    <a:pt x="16002" y="715530"/>
                  </a:lnTo>
                  <a:lnTo>
                    <a:pt x="22212" y="715530"/>
                  </a:lnTo>
                  <a:lnTo>
                    <a:pt x="27647" y="715530"/>
                  </a:lnTo>
                  <a:lnTo>
                    <a:pt x="829056" y="34480"/>
                  </a:lnTo>
                  <a:lnTo>
                    <a:pt x="829056" y="715530"/>
                  </a:lnTo>
                  <a:lnTo>
                    <a:pt x="848106" y="715530"/>
                  </a:lnTo>
                  <a:lnTo>
                    <a:pt x="848106" y="29654"/>
                  </a:lnTo>
                  <a:lnTo>
                    <a:pt x="1630921" y="715530"/>
                  </a:lnTo>
                  <a:lnTo>
                    <a:pt x="1661261" y="71553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3" name="object 83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2950523" y="5704744"/>
              <a:ext cx="151706" cy="65119"/>
            </a:xfrm>
            <a:prstGeom prst="rect">
              <a:avLst/>
            </a:prstGeom>
          </p:spPr>
        </p:pic>
        <p:pic>
          <p:nvPicPr>
            <p:cNvPr id="84" name="object 84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3781805" y="4987588"/>
              <a:ext cx="156972" cy="155752"/>
            </a:xfrm>
            <a:prstGeom prst="rect">
              <a:avLst/>
            </a:prstGeom>
          </p:spPr>
        </p:pic>
        <p:pic>
          <p:nvPicPr>
            <p:cNvPr id="85" name="object 85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4600350" y="5704647"/>
              <a:ext cx="152352" cy="65216"/>
            </a:xfrm>
            <a:prstGeom prst="rect">
              <a:avLst/>
            </a:prstGeom>
          </p:spPr>
        </p:pic>
        <p:pic>
          <p:nvPicPr>
            <p:cNvPr id="86" name="object 86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3785066" y="5704627"/>
              <a:ext cx="152292" cy="65236"/>
            </a:xfrm>
            <a:prstGeom prst="rect">
              <a:avLst/>
            </a:prstGeom>
          </p:spPr>
        </p:pic>
        <p:sp>
          <p:nvSpPr>
            <p:cNvPr id="87" name="object 87"/>
            <p:cNvSpPr/>
            <p:nvPr/>
          </p:nvSpPr>
          <p:spPr>
            <a:xfrm>
              <a:off x="3025902" y="5769864"/>
              <a:ext cx="1649730" cy="716280"/>
            </a:xfrm>
            <a:custGeom>
              <a:avLst/>
              <a:gdLst/>
              <a:ahLst/>
              <a:cxnLst/>
              <a:rect l="l" t="t" r="r" b="b"/>
              <a:pathLst>
                <a:path w="1649729" h="716279">
                  <a:moveTo>
                    <a:pt x="1649729" y="12191"/>
                  </a:moveTo>
                  <a:lnTo>
                    <a:pt x="1635814" y="0"/>
                  </a:lnTo>
                  <a:lnTo>
                    <a:pt x="2687" y="0"/>
                  </a:lnTo>
                  <a:lnTo>
                    <a:pt x="0" y="2286"/>
                  </a:lnTo>
                  <a:lnTo>
                    <a:pt x="831342" y="716280"/>
                  </a:lnTo>
                  <a:lnTo>
                    <a:pt x="1649729" y="12191"/>
                  </a:lnTo>
                  <a:close/>
                </a:path>
              </a:pathLst>
            </a:custGeom>
            <a:solidFill>
              <a:srgbClr val="BBE0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3015996" y="5769863"/>
              <a:ext cx="1670050" cy="727075"/>
            </a:xfrm>
            <a:custGeom>
              <a:avLst/>
              <a:gdLst/>
              <a:ahLst/>
              <a:cxnLst/>
              <a:rect l="l" t="t" r="r" b="b"/>
              <a:pathLst>
                <a:path w="1670050" h="727075">
                  <a:moveTo>
                    <a:pt x="1669529" y="9156"/>
                  </a:moveTo>
                  <a:lnTo>
                    <a:pt x="1668767" y="6858"/>
                  </a:lnTo>
                  <a:lnTo>
                    <a:pt x="1666481" y="4584"/>
                  </a:lnTo>
                  <a:lnTo>
                    <a:pt x="1661261" y="0"/>
                  </a:lnTo>
                  <a:lnTo>
                    <a:pt x="1630921" y="0"/>
                  </a:lnTo>
                  <a:lnTo>
                    <a:pt x="1644751" y="12128"/>
                  </a:lnTo>
                  <a:lnTo>
                    <a:pt x="848106" y="697522"/>
                  </a:lnTo>
                  <a:lnTo>
                    <a:pt x="848106" y="22098"/>
                  </a:lnTo>
                  <a:lnTo>
                    <a:pt x="1630680" y="22098"/>
                  </a:lnTo>
                  <a:lnTo>
                    <a:pt x="1630680" y="2286"/>
                  </a:lnTo>
                  <a:lnTo>
                    <a:pt x="848106" y="2286"/>
                  </a:lnTo>
                  <a:lnTo>
                    <a:pt x="848106" y="0"/>
                  </a:lnTo>
                  <a:lnTo>
                    <a:pt x="829056" y="0"/>
                  </a:lnTo>
                  <a:lnTo>
                    <a:pt x="829056" y="2286"/>
                  </a:lnTo>
                  <a:lnTo>
                    <a:pt x="829056" y="22098"/>
                  </a:lnTo>
                  <a:lnTo>
                    <a:pt x="829056" y="692327"/>
                  </a:lnTo>
                  <a:lnTo>
                    <a:pt x="47955" y="22098"/>
                  </a:lnTo>
                  <a:lnTo>
                    <a:pt x="829056" y="22098"/>
                  </a:lnTo>
                  <a:lnTo>
                    <a:pt x="829056" y="2286"/>
                  </a:lnTo>
                  <a:lnTo>
                    <a:pt x="24955" y="2286"/>
                  </a:lnTo>
                  <a:lnTo>
                    <a:pt x="27647" y="0"/>
                  </a:lnTo>
                  <a:lnTo>
                    <a:pt x="22212" y="0"/>
                  </a:lnTo>
                  <a:lnTo>
                    <a:pt x="0" y="0"/>
                  </a:lnTo>
                  <a:lnTo>
                    <a:pt x="0" y="5334"/>
                  </a:lnTo>
                  <a:lnTo>
                    <a:pt x="1524" y="8382"/>
                  </a:lnTo>
                  <a:lnTo>
                    <a:pt x="3048" y="9906"/>
                  </a:lnTo>
                  <a:lnTo>
                    <a:pt x="16002" y="21018"/>
                  </a:lnTo>
                  <a:lnTo>
                    <a:pt x="829056" y="717918"/>
                  </a:lnTo>
                  <a:lnTo>
                    <a:pt x="829056" y="726186"/>
                  </a:lnTo>
                  <a:lnTo>
                    <a:pt x="838200" y="726186"/>
                  </a:lnTo>
                  <a:lnTo>
                    <a:pt x="838962" y="726948"/>
                  </a:lnTo>
                  <a:lnTo>
                    <a:pt x="844296" y="726948"/>
                  </a:lnTo>
                  <a:lnTo>
                    <a:pt x="845058" y="726186"/>
                  </a:lnTo>
                  <a:lnTo>
                    <a:pt x="848106" y="726186"/>
                  </a:lnTo>
                  <a:lnTo>
                    <a:pt x="848106" y="723138"/>
                  </a:lnTo>
                  <a:lnTo>
                    <a:pt x="1653527" y="30949"/>
                  </a:lnTo>
                  <a:lnTo>
                    <a:pt x="1666481" y="19812"/>
                  </a:lnTo>
                  <a:lnTo>
                    <a:pt x="1668767" y="17538"/>
                  </a:lnTo>
                  <a:lnTo>
                    <a:pt x="1669529" y="15240"/>
                  </a:lnTo>
                  <a:lnTo>
                    <a:pt x="1669529" y="915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9" name="object 89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2947416" y="5769864"/>
              <a:ext cx="156209" cy="90551"/>
            </a:xfrm>
            <a:prstGeom prst="rect">
              <a:avLst/>
            </a:prstGeom>
          </p:spPr>
        </p:pic>
        <p:pic>
          <p:nvPicPr>
            <p:cNvPr id="90" name="object 90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4597145" y="5769864"/>
              <a:ext cx="156971" cy="90543"/>
            </a:xfrm>
            <a:prstGeom prst="rect">
              <a:avLst/>
            </a:prstGeom>
          </p:spPr>
        </p:pic>
        <p:pic>
          <p:nvPicPr>
            <p:cNvPr id="91" name="object 91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3781805" y="6411942"/>
              <a:ext cx="156972" cy="155723"/>
            </a:xfrm>
            <a:prstGeom prst="rect">
              <a:avLst/>
            </a:prstGeom>
          </p:spPr>
        </p:pic>
        <p:pic>
          <p:nvPicPr>
            <p:cNvPr id="92" name="object 92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3781805" y="5769864"/>
              <a:ext cx="156972" cy="90529"/>
            </a:xfrm>
            <a:prstGeom prst="rect">
              <a:avLst/>
            </a:prstGeom>
          </p:spPr>
        </p:pic>
      </p:grpSp>
      <p:grpSp>
        <p:nvGrpSpPr>
          <p:cNvPr id="93" name="object 93"/>
          <p:cNvGrpSpPr/>
          <p:nvPr/>
        </p:nvGrpSpPr>
        <p:grpSpPr>
          <a:xfrm>
            <a:off x="7583423" y="4997491"/>
            <a:ext cx="2190115" cy="1580515"/>
            <a:chOff x="7583423" y="4997491"/>
            <a:chExt cx="2190115" cy="1580515"/>
          </a:xfrm>
        </p:grpSpPr>
        <p:sp>
          <p:nvSpPr>
            <p:cNvPr id="94" name="object 94"/>
            <p:cNvSpPr/>
            <p:nvPr/>
          </p:nvSpPr>
          <p:spPr>
            <a:xfrm>
              <a:off x="7671096" y="5065014"/>
              <a:ext cx="2016125" cy="704850"/>
            </a:xfrm>
            <a:custGeom>
              <a:avLst/>
              <a:gdLst/>
              <a:ahLst/>
              <a:cxnLst/>
              <a:rect l="l" t="t" r="r" b="b"/>
              <a:pathLst>
                <a:path w="2016125" h="704850">
                  <a:moveTo>
                    <a:pt x="2015729" y="704850"/>
                  </a:moveTo>
                  <a:lnTo>
                    <a:pt x="1503383" y="0"/>
                  </a:lnTo>
                  <a:lnTo>
                    <a:pt x="531071" y="0"/>
                  </a:lnTo>
                  <a:lnTo>
                    <a:pt x="0" y="704850"/>
                  </a:lnTo>
                  <a:lnTo>
                    <a:pt x="2015729" y="704850"/>
                  </a:lnTo>
                  <a:close/>
                </a:path>
              </a:pathLst>
            </a:custGeom>
            <a:solidFill>
              <a:srgbClr val="BBE0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7659446" y="5036819"/>
              <a:ext cx="2038985" cy="733425"/>
            </a:xfrm>
            <a:custGeom>
              <a:avLst/>
              <a:gdLst/>
              <a:ahLst/>
              <a:cxnLst/>
              <a:rect l="l" t="t" r="r" b="b"/>
              <a:pathLst>
                <a:path w="2038984" h="733425">
                  <a:moveTo>
                    <a:pt x="2038883" y="733044"/>
                  </a:moveTo>
                  <a:lnTo>
                    <a:pt x="1523415" y="22860"/>
                  </a:lnTo>
                  <a:lnTo>
                    <a:pt x="1521129" y="19812"/>
                  </a:lnTo>
                  <a:lnTo>
                    <a:pt x="1518081" y="18288"/>
                  </a:lnTo>
                  <a:lnTo>
                    <a:pt x="545884" y="18288"/>
                  </a:lnTo>
                  <a:lnTo>
                    <a:pt x="533577" y="0"/>
                  </a:lnTo>
                  <a:lnTo>
                    <a:pt x="517575" y="10668"/>
                  </a:lnTo>
                  <a:lnTo>
                    <a:pt x="530174" y="29400"/>
                  </a:lnTo>
                  <a:lnTo>
                    <a:pt x="0" y="733044"/>
                  </a:lnTo>
                  <a:lnTo>
                    <a:pt x="23850" y="733044"/>
                  </a:lnTo>
                  <a:lnTo>
                    <a:pt x="541426" y="46126"/>
                  </a:lnTo>
                  <a:lnTo>
                    <a:pt x="1003554" y="733044"/>
                  </a:lnTo>
                  <a:lnTo>
                    <a:pt x="1026985" y="733044"/>
                  </a:lnTo>
                  <a:lnTo>
                    <a:pt x="559219" y="38100"/>
                  </a:lnTo>
                  <a:lnTo>
                    <a:pt x="1507413" y="38100"/>
                  </a:lnTo>
                  <a:lnTo>
                    <a:pt x="1510169" y="38100"/>
                  </a:lnTo>
                  <a:lnTo>
                    <a:pt x="1515033" y="44792"/>
                  </a:lnTo>
                  <a:lnTo>
                    <a:pt x="1515249" y="45097"/>
                  </a:lnTo>
                  <a:lnTo>
                    <a:pt x="1034491" y="733044"/>
                  </a:lnTo>
                  <a:lnTo>
                    <a:pt x="1058481" y="733044"/>
                  </a:lnTo>
                  <a:lnTo>
                    <a:pt x="1527467" y="61937"/>
                  </a:lnTo>
                  <a:lnTo>
                    <a:pt x="2014575" y="733044"/>
                  </a:lnTo>
                  <a:lnTo>
                    <a:pt x="2038883" y="73304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6" name="object 96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8618200" y="5704756"/>
              <a:ext cx="151786" cy="65107"/>
            </a:xfrm>
            <a:prstGeom prst="rect">
              <a:avLst/>
            </a:prstGeom>
          </p:spPr>
        </p:pic>
        <p:pic>
          <p:nvPicPr>
            <p:cNvPr id="97" name="object 97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8123681" y="4997491"/>
              <a:ext cx="156972" cy="155471"/>
            </a:xfrm>
            <a:prstGeom prst="rect">
              <a:avLst/>
            </a:prstGeom>
          </p:spPr>
        </p:pic>
        <p:pic>
          <p:nvPicPr>
            <p:cNvPr id="98" name="object 98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9095993" y="4997547"/>
              <a:ext cx="156972" cy="155519"/>
            </a:xfrm>
            <a:prstGeom prst="rect">
              <a:avLst/>
            </a:prstGeom>
          </p:spPr>
        </p:pic>
        <p:pic>
          <p:nvPicPr>
            <p:cNvPr id="99" name="object 99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9619701" y="5704659"/>
              <a:ext cx="152297" cy="65204"/>
            </a:xfrm>
            <a:prstGeom prst="rect">
              <a:avLst/>
            </a:prstGeom>
          </p:spPr>
        </p:pic>
        <p:pic>
          <p:nvPicPr>
            <p:cNvPr id="100" name="object 100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7586615" y="5704650"/>
              <a:ext cx="152326" cy="65213"/>
            </a:xfrm>
            <a:prstGeom prst="rect">
              <a:avLst/>
            </a:prstGeom>
          </p:spPr>
        </p:pic>
        <p:sp>
          <p:nvSpPr>
            <p:cNvPr id="101" name="object 101"/>
            <p:cNvSpPr/>
            <p:nvPr/>
          </p:nvSpPr>
          <p:spPr>
            <a:xfrm>
              <a:off x="7661909" y="5769863"/>
              <a:ext cx="2033905" cy="729615"/>
            </a:xfrm>
            <a:custGeom>
              <a:avLst/>
              <a:gdLst/>
              <a:ahLst/>
              <a:cxnLst/>
              <a:rect l="l" t="t" r="r" b="b"/>
              <a:pathLst>
                <a:path w="2033904" h="729614">
                  <a:moveTo>
                    <a:pt x="2033778" y="12192"/>
                  </a:moveTo>
                  <a:lnTo>
                    <a:pt x="2024915" y="0"/>
                  </a:lnTo>
                  <a:lnTo>
                    <a:pt x="9186" y="0"/>
                  </a:lnTo>
                  <a:lnTo>
                    <a:pt x="0" y="12192"/>
                  </a:lnTo>
                  <a:lnTo>
                    <a:pt x="540258" y="729234"/>
                  </a:lnTo>
                  <a:lnTo>
                    <a:pt x="1512570" y="729234"/>
                  </a:lnTo>
                  <a:lnTo>
                    <a:pt x="2033778" y="12192"/>
                  </a:lnTo>
                  <a:close/>
                </a:path>
              </a:pathLst>
            </a:custGeom>
            <a:solidFill>
              <a:srgbClr val="BBE0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7651242" y="5769863"/>
              <a:ext cx="2054860" cy="739140"/>
            </a:xfrm>
            <a:custGeom>
              <a:avLst/>
              <a:gdLst/>
              <a:ahLst/>
              <a:cxnLst/>
              <a:rect l="l" t="t" r="r" b="b"/>
              <a:pathLst>
                <a:path w="2054859" h="739140">
                  <a:moveTo>
                    <a:pt x="2054352" y="9906"/>
                  </a:moveTo>
                  <a:lnTo>
                    <a:pt x="2052066" y="6858"/>
                  </a:lnTo>
                  <a:lnTo>
                    <a:pt x="2047087" y="0"/>
                  </a:lnTo>
                  <a:lnTo>
                    <a:pt x="2024989" y="0"/>
                  </a:lnTo>
                  <a:lnTo>
                    <a:pt x="2024989" y="22098"/>
                  </a:lnTo>
                  <a:lnTo>
                    <a:pt x="1519161" y="719010"/>
                  </a:lnTo>
                  <a:lnTo>
                    <a:pt x="1495691" y="684149"/>
                  </a:lnTo>
                  <a:lnTo>
                    <a:pt x="1495691" y="719328"/>
                  </a:lnTo>
                  <a:lnTo>
                    <a:pt x="564007" y="719328"/>
                  </a:lnTo>
                  <a:lnTo>
                    <a:pt x="1038694" y="40055"/>
                  </a:lnTo>
                  <a:lnTo>
                    <a:pt x="1495691" y="719328"/>
                  </a:lnTo>
                  <a:lnTo>
                    <a:pt x="1495691" y="684149"/>
                  </a:lnTo>
                  <a:lnTo>
                    <a:pt x="1050632" y="22961"/>
                  </a:lnTo>
                  <a:lnTo>
                    <a:pt x="1051242" y="22098"/>
                  </a:lnTo>
                  <a:lnTo>
                    <a:pt x="2024989" y="22098"/>
                  </a:lnTo>
                  <a:lnTo>
                    <a:pt x="2024989" y="0"/>
                  </a:lnTo>
                  <a:lnTo>
                    <a:pt x="2022779" y="0"/>
                  </a:lnTo>
                  <a:lnTo>
                    <a:pt x="2024430" y="2286"/>
                  </a:lnTo>
                  <a:lnTo>
                    <a:pt x="1065085" y="2286"/>
                  </a:lnTo>
                  <a:lnTo>
                    <a:pt x="1066685" y="0"/>
                  </a:lnTo>
                  <a:lnTo>
                    <a:pt x="1042695" y="0"/>
                  </a:lnTo>
                  <a:lnTo>
                    <a:pt x="1041095" y="2286"/>
                  </a:lnTo>
                  <a:lnTo>
                    <a:pt x="1036726" y="2286"/>
                  </a:lnTo>
                  <a:lnTo>
                    <a:pt x="1035189" y="0"/>
                  </a:lnTo>
                  <a:lnTo>
                    <a:pt x="1026922" y="0"/>
                  </a:lnTo>
                  <a:lnTo>
                    <a:pt x="1026922" y="22567"/>
                  </a:lnTo>
                  <a:lnTo>
                    <a:pt x="547268" y="708964"/>
                  </a:lnTo>
                  <a:lnTo>
                    <a:pt x="29768" y="22098"/>
                  </a:lnTo>
                  <a:lnTo>
                    <a:pt x="1026617" y="22098"/>
                  </a:lnTo>
                  <a:lnTo>
                    <a:pt x="1026922" y="22567"/>
                  </a:lnTo>
                  <a:lnTo>
                    <a:pt x="1026922" y="0"/>
                  </a:lnTo>
                  <a:lnTo>
                    <a:pt x="1011758" y="0"/>
                  </a:lnTo>
                  <a:lnTo>
                    <a:pt x="1013294" y="2286"/>
                  </a:lnTo>
                  <a:lnTo>
                    <a:pt x="30327" y="2286"/>
                  </a:lnTo>
                  <a:lnTo>
                    <a:pt x="32054" y="0"/>
                  </a:lnTo>
                  <a:lnTo>
                    <a:pt x="8204" y="0"/>
                  </a:lnTo>
                  <a:lnTo>
                    <a:pt x="3048" y="6858"/>
                  </a:lnTo>
                  <a:lnTo>
                    <a:pt x="0" y="9906"/>
                  </a:lnTo>
                  <a:lnTo>
                    <a:pt x="0" y="15240"/>
                  </a:lnTo>
                  <a:lnTo>
                    <a:pt x="3048" y="18288"/>
                  </a:lnTo>
                  <a:lnTo>
                    <a:pt x="18288" y="38519"/>
                  </a:lnTo>
                  <a:lnTo>
                    <a:pt x="543306" y="735330"/>
                  </a:lnTo>
                  <a:lnTo>
                    <a:pt x="544830" y="737616"/>
                  </a:lnTo>
                  <a:lnTo>
                    <a:pt x="547878" y="739140"/>
                  </a:lnTo>
                  <a:lnTo>
                    <a:pt x="1526286" y="739140"/>
                  </a:lnTo>
                  <a:lnTo>
                    <a:pt x="1529334" y="737616"/>
                  </a:lnTo>
                  <a:lnTo>
                    <a:pt x="1531620" y="735330"/>
                  </a:lnTo>
                  <a:lnTo>
                    <a:pt x="2036064" y="40335"/>
                  </a:lnTo>
                  <a:lnTo>
                    <a:pt x="2052066" y="18288"/>
                  </a:lnTo>
                  <a:lnTo>
                    <a:pt x="2054352" y="14478"/>
                  </a:lnTo>
                  <a:lnTo>
                    <a:pt x="2054352" y="990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3" name="object 103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8615171" y="5769863"/>
              <a:ext cx="156209" cy="90429"/>
            </a:xfrm>
            <a:prstGeom prst="rect">
              <a:avLst/>
            </a:prstGeom>
          </p:spPr>
        </p:pic>
        <p:pic>
          <p:nvPicPr>
            <p:cNvPr id="104" name="object 104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8123681" y="6421713"/>
              <a:ext cx="156972" cy="155720"/>
            </a:xfrm>
            <a:prstGeom prst="rect">
              <a:avLst/>
            </a:prstGeom>
          </p:spPr>
        </p:pic>
        <p:pic>
          <p:nvPicPr>
            <p:cNvPr id="105" name="object 105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9095993" y="6421717"/>
              <a:ext cx="156972" cy="155812"/>
            </a:xfrm>
            <a:prstGeom prst="rect">
              <a:avLst/>
            </a:prstGeom>
          </p:spPr>
        </p:pic>
        <p:pic>
          <p:nvPicPr>
            <p:cNvPr id="106" name="object 106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9616439" y="5769863"/>
              <a:ext cx="156971" cy="90511"/>
            </a:xfrm>
            <a:prstGeom prst="rect">
              <a:avLst/>
            </a:prstGeom>
          </p:spPr>
        </p:pic>
        <p:pic>
          <p:nvPicPr>
            <p:cNvPr id="107" name="object 107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7583423" y="5769863"/>
              <a:ext cx="156972" cy="90370"/>
            </a:xfrm>
            <a:prstGeom prst="rect">
              <a:avLst/>
            </a:prstGeom>
          </p:spPr>
        </p:pic>
      </p:grpSp>
      <p:grpSp>
        <p:nvGrpSpPr>
          <p:cNvPr id="108" name="object 108"/>
          <p:cNvGrpSpPr/>
          <p:nvPr/>
        </p:nvGrpSpPr>
        <p:grpSpPr>
          <a:xfrm>
            <a:off x="256031" y="4997523"/>
            <a:ext cx="2288540" cy="1580515"/>
            <a:chOff x="256031" y="4997523"/>
            <a:chExt cx="2288540" cy="1580515"/>
          </a:xfrm>
        </p:grpSpPr>
        <p:sp>
          <p:nvSpPr>
            <p:cNvPr id="109" name="object 109"/>
            <p:cNvSpPr/>
            <p:nvPr/>
          </p:nvSpPr>
          <p:spPr>
            <a:xfrm>
              <a:off x="336514" y="5074920"/>
              <a:ext cx="2123440" cy="695325"/>
            </a:xfrm>
            <a:custGeom>
              <a:avLst/>
              <a:gdLst/>
              <a:ahLst/>
              <a:cxnLst/>
              <a:rect l="l" t="t" r="r" b="b"/>
              <a:pathLst>
                <a:path w="2123440" h="695325">
                  <a:moveTo>
                    <a:pt x="2123221" y="694944"/>
                  </a:moveTo>
                  <a:lnTo>
                    <a:pt x="1775749" y="0"/>
                  </a:lnTo>
                  <a:lnTo>
                    <a:pt x="350809" y="0"/>
                  </a:lnTo>
                  <a:lnTo>
                    <a:pt x="0" y="694944"/>
                  </a:lnTo>
                  <a:lnTo>
                    <a:pt x="2123221" y="694944"/>
                  </a:lnTo>
                  <a:close/>
                </a:path>
              </a:pathLst>
            </a:custGeom>
            <a:solidFill>
              <a:srgbClr val="BBE0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325818" y="5065014"/>
              <a:ext cx="2145030" cy="705485"/>
            </a:xfrm>
            <a:custGeom>
              <a:avLst/>
              <a:gdLst/>
              <a:ahLst/>
              <a:cxnLst/>
              <a:rect l="l" t="t" r="r" b="b"/>
              <a:pathLst>
                <a:path w="2145030" h="705485">
                  <a:moveTo>
                    <a:pt x="2144953" y="704862"/>
                  </a:moveTo>
                  <a:lnTo>
                    <a:pt x="1793303" y="2286"/>
                  </a:lnTo>
                  <a:lnTo>
                    <a:pt x="1790255" y="0"/>
                  </a:lnTo>
                  <a:lnTo>
                    <a:pt x="1771154" y="0"/>
                  </a:lnTo>
                  <a:lnTo>
                    <a:pt x="1771154" y="19812"/>
                  </a:lnTo>
                  <a:lnTo>
                    <a:pt x="1086383" y="698715"/>
                  </a:lnTo>
                  <a:lnTo>
                    <a:pt x="1081659" y="19812"/>
                  </a:lnTo>
                  <a:lnTo>
                    <a:pt x="1771154" y="19812"/>
                  </a:lnTo>
                  <a:lnTo>
                    <a:pt x="1771154" y="0"/>
                  </a:lnTo>
                  <a:lnTo>
                    <a:pt x="357695" y="0"/>
                  </a:lnTo>
                  <a:lnTo>
                    <a:pt x="354647" y="2286"/>
                  </a:lnTo>
                  <a:lnTo>
                    <a:pt x="352361" y="5334"/>
                  </a:lnTo>
                  <a:lnTo>
                    <a:pt x="0" y="704862"/>
                  </a:lnTo>
                  <a:lnTo>
                    <a:pt x="22110" y="704862"/>
                  </a:lnTo>
                  <a:lnTo>
                    <a:pt x="361505" y="31127"/>
                  </a:lnTo>
                  <a:lnTo>
                    <a:pt x="361696" y="30746"/>
                  </a:lnTo>
                  <a:lnTo>
                    <a:pt x="1032548" y="704862"/>
                  </a:lnTo>
                  <a:lnTo>
                    <a:pt x="1060665" y="704862"/>
                  </a:lnTo>
                  <a:lnTo>
                    <a:pt x="378206" y="19812"/>
                  </a:lnTo>
                  <a:lnTo>
                    <a:pt x="1061847" y="19812"/>
                  </a:lnTo>
                  <a:lnTo>
                    <a:pt x="1066622" y="704862"/>
                  </a:lnTo>
                  <a:lnTo>
                    <a:pt x="1080185" y="704862"/>
                  </a:lnTo>
                  <a:lnTo>
                    <a:pt x="1086434" y="704862"/>
                  </a:lnTo>
                  <a:lnTo>
                    <a:pt x="1108506" y="704862"/>
                  </a:lnTo>
                  <a:lnTo>
                    <a:pt x="1786432" y="32753"/>
                  </a:lnTo>
                  <a:lnTo>
                    <a:pt x="2122487" y="704862"/>
                  </a:lnTo>
                  <a:lnTo>
                    <a:pt x="2144953" y="70486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1" name="object 111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609600" y="4997523"/>
              <a:ext cx="156209" cy="155412"/>
            </a:xfrm>
            <a:prstGeom prst="rect">
              <a:avLst/>
            </a:prstGeom>
          </p:spPr>
        </p:pic>
        <p:pic>
          <p:nvPicPr>
            <p:cNvPr id="112" name="object 112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1326642" y="4997526"/>
              <a:ext cx="156210" cy="155410"/>
            </a:xfrm>
            <a:prstGeom prst="rect">
              <a:avLst/>
            </a:prstGeom>
          </p:spPr>
        </p:pic>
        <p:pic>
          <p:nvPicPr>
            <p:cNvPr id="113" name="object 113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2033777" y="4997535"/>
              <a:ext cx="156972" cy="155635"/>
            </a:xfrm>
            <a:prstGeom prst="rect">
              <a:avLst/>
            </a:prstGeom>
          </p:spPr>
        </p:pic>
        <p:sp>
          <p:nvSpPr>
            <p:cNvPr id="114" name="object 114"/>
            <p:cNvSpPr/>
            <p:nvPr/>
          </p:nvSpPr>
          <p:spPr>
            <a:xfrm>
              <a:off x="1331061" y="5723382"/>
              <a:ext cx="128905" cy="46990"/>
            </a:xfrm>
            <a:custGeom>
              <a:avLst/>
              <a:gdLst/>
              <a:ahLst/>
              <a:cxnLst/>
              <a:rect l="l" t="t" r="r" b="b"/>
              <a:pathLst>
                <a:path w="128905" h="46989">
                  <a:moveTo>
                    <a:pt x="128320" y="46482"/>
                  </a:moveTo>
                  <a:lnTo>
                    <a:pt x="127382" y="41790"/>
                  </a:lnTo>
                  <a:lnTo>
                    <a:pt x="112737" y="20002"/>
                  </a:lnTo>
                  <a:lnTo>
                    <a:pt x="90949" y="5357"/>
                  </a:lnTo>
                  <a:lnTo>
                    <a:pt x="64160" y="0"/>
                  </a:lnTo>
                  <a:lnTo>
                    <a:pt x="37371" y="5357"/>
                  </a:lnTo>
                  <a:lnTo>
                    <a:pt x="15582" y="20002"/>
                  </a:lnTo>
                  <a:lnTo>
                    <a:pt x="938" y="41790"/>
                  </a:lnTo>
                  <a:lnTo>
                    <a:pt x="0" y="46482"/>
                  </a:lnTo>
                  <a:lnTo>
                    <a:pt x="128320" y="4648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5"/>
            <p:cNvSpPr/>
            <p:nvPr/>
          </p:nvSpPr>
          <p:spPr>
            <a:xfrm>
              <a:off x="1322199" y="5714636"/>
              <a:ext cx="146685" cy="55244"/>
            </a:xfrm>
            <a:custGeom>
              <a:avLst/>
              <a:gdLst/>
              <a:ahLst/>
              <a:cxnLst/>
              <a:rect l="l" t="t" r="r" b="b"/>
              <a:pathLst>
                <a:path w="146684" h="55245">
                  <a:moveTo>
                    <a:pt x="146336" y="55227"/>
                  </a:moveTo>
                  <a:lnTo>
                    <a:pt x="138047" y="33249"/>
                  </a:lnTo>
                  <a:lnTo>
                    <a:pt x="114074" y="10363"/>
                  </a:lnTo>
                  <a:lnTo>
                    <a:pt x="84103" y="0"/>
                  </a:lnTo>
                  <a:lnTo>
                    <a:pt x="52649" y="1875"/>
                  </a:lnTo>
                  <a:lnTo>
                    <a:pt x="24227" y="15704"/>
                  </a:lnTo>
                  <a:lnTo>
                    <a:pt x="3351" y="41203"/>
                  </a:lnTo>
                  <a:lnTo>
                    <a:pt x="0" y="55227"/>
                  </a:lnTo>
                  <a:lnTo>
                    <a:pt x="22079" y="55227"/>
                  </a:lnTo>
                  <a:lnTo>
                    <a:pt x="27495" y="39746"/>
                  </a:lnTo>
                  <a:lnTo>
                    <a:pt x="56288" y="21091"/>
                  </a:lnTo>
                  <a:lnTo>
                    <a:pt x="84103" y="21264"/>
                  </a:lnTo>
                  <a:lnTo>
                    <a:pt x="90242" y="21302"/>
                  </a:lnTo>
                  <a:lnTo>
                    <a:pt x="118873" y="40320"/>
                  </a:lnTo>
                  <a:lnTo>
                    <a:pt x="123934" y="55227"/>
                  </a:lnTo>
                  <a:lnTo>
                    <a:pt x="146336" y="5522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6"/>
            <p:cNvSpPr/>
            <p:nvPr/>
          </p:nvSpPr>
          <p:spPr>
            <a:xfrm>
              <a:off x="2401671" y="5723382"/>
              <a:ext cx="128905" cy="46990"/>
            </a:xfrm>
            <a:custGeom>
              <a:avLst/>
              <a:gdLst/>
              <a:ahLst/>
              <a:cxnLst/>
              <a:rect l="l" t="t" r="r" b="b"/>
              <a:pathLst>
                <a:path w="128905" h="46989">
                  <a:moveTo>
                    <a:pt x="128320" y="46482"/>
                  </a:moveTo>
                  <a:lnTo>
                    <a:pt x="127382" y="41790"/>
                  </a:lnTo>
                  <a:lnTo>
                    <a:pt x="112737" y="20002"/>
                  </a:lnTo>
                  <a:lnTo>
                    <a:pt x="90949" y="5357"/>
                  </a:lnTo>
                  <a:lnTo>
                    <a:pt x="64160" y="0"/>
                  </a:lnTo>
                  <a:lnTo>
                    <a:pt x="37371" y="5357"/>
                  </a:lnTo>
                  <a:lnTo>
                    <a:pt x="15582" y="20002"/>
                  </a:lnTo>
                  <a:lnTo>
                    <a:pt x="938" y="41790"/>
                  </a:lnTo>
                  <a:lnTo>
                    <a:pt x="0" y="46482"/>
                  </a:lnTo>
                  <a:lnTo>
                    <a:pt x="128320" y="4648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7"/>
            <p:cNvSpPr/>
            <p:nvPr/>
          </p:nvSpPr>
          <p:spPr>
            <a:xfrm>
              <a:off x="2392799" y="5714626"/>
              <a:ext cx="146685" cy="55244"/>
            </a:xfrm>
            <a:custGeom>
              <a:avLst/>
              <a:gdLst/>
              <a:ahLst/>
              <a:cxnLst/>
              <a:rect l="l" t="t" r="r" b="b"/>
              <a:pathLst>
                <a:path w="146685" h="55245">
                  <a:moveTo>
                    <a:pt x="146373" y="55237"/>
                  </a:moveTo>
                  <a:lnTo>
                    <a:pt x="138119" y="33235"/>
                  </a:lnTo>
                  <a:lnTo>
                    <a:pt x="114160" y="10349"/>
                  </a:lnTo>
                  <a:lnTo>
                    <a:pt x="84171" y="0"/>
                  </a:lnTo>
                  <a:lnTo>
                    <a:pt x="52683" y="1894"/>
                  </a:lnTo>
                  <a:lnTo>
                    <a:pt x="24229" y="15737"/>
                  </a:lnTo>
                  <a:lnTo>
                    <a:pt x="3340" y="41236"/>
                  </a:lnTo>
                  <a:lnTo>
                    <a:pt x="0" y="55237"/>
                  </a:lnTo>
                  <a:lnTo>
                    <a:pt x="22085" y="55237"/>
                  </a:lnTo>
                  <a:lnTo>
                    <a:pt x="27500" y="39753"/>
                  </a:lnTo>
                  <a:lnTo>
                    <a:pt x="56392" y="21093"/>
                  </a:lnTo>
                  <a:lnTo>
                    <a:pt x="84171" y="21262"/>
                  </a:lnTo>
                  <a:lnTo>
                    <a:pt x="90449" y="21300"/>
                  </a:lnTo>
                  <a:lnTo>
                    <a:pt x="119082" y="40320"/>
                  </a:lnTo>
                  <a:lnTo>
                    <a:pt x="124067" y="55237"/>
                  </a:lnTo>
                  <a:lnTo>
                    <a:pt x="146373" y="5523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/>
            <p:cNvSpPr/>
            <p:nvPr/>
          </p:nvSpPr>
          <p:spPr>
            <a:xfrm>
              <a:off x="270357" y="5723382"/>
              <a:ext cx="128905" cy="46990"/>
            </a:xfrm>
            <a:custGeom>
              <a:avLst/>
              <a:gdLst/>
              <a:ahLst/>
              <a:cxnLst/>
              <a:rect l="l" t="t" r="r" b="b"/>
              <a:pathLst>
                <a:path w="128904" h="46989">
                  <a:moveTo>
                    <a:pt x="128320" y="46482"/>
                  </a:moveTo>
                  <a:lnTo>
                    <a:pt x="127382" y="41790"/>
                  </a:lnTo>
                  <a:lnTo>
                    <a:pt x="112737" y="20002"/>
                  </a:lnTo>
                  <a:lnTo>
                    <a:pt x="90949" y="5357"/>
                  </a:lnTo>
                  <a:lnTo>
                    <a:pt x="64160" y="0"/>
                  </a:lnTo>
                  <a:lnTo>
                    <a:pt x="37371" y="5357"/>
                  </a:lnTo>
                  <a:lnTo>
                    <a:pt x="15582" y="20002"/>
                  </a:lnTo>
                  <a:lnTo>
                    <a:pt x="938" y="41790"/>
                  </a:lnTo>
                  <a:lnTo>
                    <a:pt x="0" y="46482"/>
                  </a:lnTo>
                  <a:lnTo>
                    <a:pt x="128320" y="4648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9"/>
            <p:cNvSpPr/>
            <p:nvPr/>
          </p:nvSpPr>
          <p:spPr>
            <a:xfrm>
              <a:off x="261464" y="5714586"/>
              <a:ext cx="146050" cy="55880"/>
            </a:xfrm>
            <a:custGeom>
              <a:avLst/>
              <a:gdLst/>
              <a:ahLst/>
              <a:cxnLst/>
              <a:rect l="l" t="t" r="r" b="b"/>
              <a:pathLst>
                <a:path w="146050" h="55879">
                  <a:moveTo>
                    <a:pt x="145804" y="55277"/>
                  </a:moveTo>
                  <a:lnTo>
                    <a:pt x="137838" y="33306"/>
                  </a:lnTo>
                  <a:lnTo>
                    <a:pt x="114137" y="10398"/>
                  </a:lnTo>
                  <a:lnTo>
                    <a:pt x="84255" y="0"/>
                  </a:lnTo>
                  <a:lnTo>
                    <a:pt x="52775" y="1843"/>
                  </a:lnTo>
                  <a:lnTo>
                    <a:pt x="24280" y="15659"/>
                  </a:lnTo>
                  <a:lnTo>
                    <a:pt x="3349" y="41180"/>
                  </a:lnTo>
                  <a:lnTo>
                    <a:pt x="0" y="55277"/>
                  </a:lnTo>
                  <a:lnTo>
                    <a:pt x="21748" y="55277"/>
                  </a:lnTo>
                  <a:lnTo>
                    <a:pt x="27464" y="39743"/>
                  </a:lnTo>
                  <a:lnTo>
                    <a:pt x="56424" y="21148"/>
                  </a:lnTo>
                  <a:lnTo>
                    <a:pt x="84255" y="21392"/>
                  </a:lnTo>
                  <a:lnTo>
                    <a:pt x="90273" y="21445"/>
                  </a:lnTo>
                  <a:lnTo>
                    <a:pt x="118783" y="40489"/>
                  </a:lnTo>
                  <a:lnTo>
                    <a:pt x="123867" y="55277"/>
                  </a:lnTo>
                  <a:lnTo>
                    <a:pt x="145804" y="5527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20"/>
            <p:cNvSpPr/>
            <p:nvPr/>
          </p:nvSpPr>
          <p:spPr>
            <a:xfrm>
              <a:off x="326897" y="5769864"/>
              <a:ext cx="2139315" cy="729615"/>
            </a:xfrm>
            <a:custGeom>
              <a:avLst/>
              <a:gdLst/>
              <a:ahLst/>
              <a:cxnLst/>
              <a:rect l="l" t="t" r="r" b="b"/>
              <a:pathLst>
                <a:path w="2139315" h="729614">
                  <a:moveTo>
                    <a:pt x="2138934" y="12191"/>
                  </a:moveTo>
                  <a:lnTo>
                    <a:pt x="2132838" y="0"/>
                  </a:lnTo>
                  <a:lnTo>
                    <a:pt x="9616" y="0"/>
                  </a:lnTo>
                  <a:lnTo>
                    <a:pt x="0" y="19050"/>
                  </a:lnTo>
                  <a:lnTo>
                    <a:pt x="360426" y="729234"/>
                  </a:lnTo>
                  <a:lnTo>
                    <a:pt x="1785365" y="729234"/>
                  </a:lnTo>
                  <a:lnTo>
                    <a:pt x="2138934" y="12191"/>
                  </a:lnTo>
                  <a:close/>
                </a:path>
              </a:pathLst>
            </a:custGeom>
            <a:solidFill>
              <a:srgbClr val="BBE0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21"/>
            <p:cNvSpPr/>
            <p:nvPr/>
          </p:nvSpPr>
          <p:spPr>
            <a:xfrm>
              <a:off x="316992" y="5769864"/>
              <a:ext cx="2159000" cy="739140"/>
            </a:xfrm>
            <a:custGeom>
              <a:avLst/>
              <a:gdLst/>
              <a:ahLst/>
              <a:cxnLst/>
              <a:rect l="l" t="t" r="r" b="b"/>
              <a:pathLst>
                <a:path w="2159000" h="739140">
                  <a:moveTo>
                    <a:pt x="2158746" y="10668"/>
                  </a:moveTo>
                  <a:lnTo>
                    <a:pt x="2157984" y="8382"/>
                  </a:lnTo>
                  <a:lnTo>
                    <a:pt x="2153780" y="0"/>
                  </a:lnTo>
                  <a:lnTo>
                    <a:pt x="2131314" y="0"/>
                  </a:lnTo>
                  <a:lnTo>
                    <a:pt x="2137397" y="12192"/>
                  </a:lnTo>
                  <a:lnTo>
                    <a:pt x="2128050" y="12192"/>
                  </a:lnTo>
                  <a:lnTo>
                    <a:pt x="2128050" y="32004"/>
                  </a:lnTo>
                  <a:lnTo>
                    <a:pt x="1789125" y="719340"/>
                  </a:lnTo>
                  <a:lnTo>
                    <a:pt x="1784591" y="719340"/>
                  </a:lnTo>
                  <a:lnTo>
                    <a:pt x="1785366" y="718566"/>
                  </a:lnTo>
                  <a:lnTo>
                    <a:pt x="1757248" y="690346"/>
                  </a:lnTo>
                  <a:lnTo>
                    <a:pt x="1757248" y="719340"/>
                  </a:lnTo>
                  <a:lnTo>
                    <a:pt x="1100277" y="719340"/>
                  </a:lnTo>
                  <a:lnTo>
                    <a:pt x="1095629" y="54546"/>
                  </a:lnTo>
                  <a:lnTo>
                    <a:pt x="1757248" y="719340"/>
                  </a:lnTo>
                  <a:lnTo>
                    <a:pt x="1757248" y="690346"/>
                  </a:lnTo>
                  <a:lnTo>
                    <a:pt x="1101369" y="32004"/>
                  </a:lnTo>
                  <a:lnTo>
                    <a:pt x="2128050" y="32004"/>
                  </a:lnTo>
                  <a:lnTo>
                    <a:pt x="2128050" y="12192"/>
                  </a:lnTo>
                  <a:lnTo>
                    <a:pt x="1105027" y="12192"/>
                  </a:lnTo>
                  <a:lnTo>
                    <a:pt x="1117333" y="0"/>
                  </a:lnTo>
                  <a:lnTo>
                    <a:pt x="1095260" y="0"/>
                  </a:lnTo>
                  <a:lnTo>
                    <a:pt x="1089012" y="0"/>
                  </a:lnTo>
                  <a:lnTo>
                    <a:pt x="1080465" y="0"/>
                  </a:lnTo>
                  <a:lnTo>
                    <a:pt x="1080465" y="719340"/>
                  </a:lnTo>
                  <a:lnTo>
                    <a:pt x="391782" y="719340"/>
                  </a:lnTo>
                  <a:lnTo>
                    <a:pt x="1075715" y="41262"/>
                  </a:lnTo>
                  <a:lnTo>
                    <a:pt x="1080465" y="719340"/>
                  </a:lnTo>
                  <a:lnTo>
                    <a:pt x="1080465" y="0"/>
                  </a:lnTo>
                  <a:lnTo>
                    <a:pt x="1075448" y="0"/>
                  </a:lnTo>
                  <a:lnTo>
                    <a:pt x="1075486" y="6032"/>
                  </a:lnTo>
                  <a:lnTo>
                    <a:pt x="1069492" y="0"/>
                  </a:lnTo>
                  <a:lnTo>
                    <a:pt x="1056728" y="0"/>
                  </a:lnTo>
                  <a:lnTo>
                    <a:pt x="1056728" y="32004"/>
                  </a:lnTo>
                  <a:lnTo>
                    <a:pt x="371563" y="711301"/>
                  </a:lnTo>
                  <a:lnTo>
                    <a:pt x="27901" y="32004"/>
                  </a:lnTo>
                  <a:lnTo>
                    <a:pt x="1056728" y="32004"/>
                  </a:lnTo>
                  <a:lnTo>
                    <a:pt x="1056728" y="0"/>
                  </a:lnTo>
                  <a:lnTo>
                    <a:pt x="1041374" y="0"/>
                  </a:lnTo>
                  <a:lnTo>
                    <a:pt x="1053503" y="12192"/>
                  </a:lnTo>
                  <a:lnTo>
                    <a:pt x="24790" y="12192"/>
                  </a:lnTo>
                  <a:lnTo>
                    <a:pt x="30937" y="0"/>
                  </a:lnTo>
                  <a:lnTo>
                    <a:pt x="8826" y="0"/>
                  </a:lnTo>
                  <a:lnTo>
                    <a:pt x="0" y="17526"/>
                  </a:lnTo>
                  <a:lnTo>
                    <a:pt x="0" y="20574"/>
                  </a:lnTo>
                  <a:lnTo>
                    <a:pt x="19050" y="58229"/>
                  </a:lnTo>
                  <a:lnTo>
                    <a:pt x="361188" y="733806"/>
                  </a:lnTo>
                  <a:lnTo>
                    <a:pt x="363474" y="737616"/>
                  </a:lnTo>
                  <a:lnTo>
                    <a:pt x="366522" y="739140"/>
                  </a:lnTo>
                  <a:lnTo>
                    <a:pt x="370332" y="739140"/>
                  </a:lnTo>
                  <a:lnTo>
                    <a:pt x="378714" y="739140"/>
                  </a:lnTo>
                  <a:lnTo>
                    <a:pt x="1786128" y="739140"/>
                  </a:lnTo>
                  <a:lnTo>
                    <a:pt x="1795272" y="739140"/>
                  </a:lnTo>
                  <a:lnTo>
                    <a:pt x="1799082" y="739140"/>
                  </a:lnTo>
                  <a:lnTo>
                    <a:pt x="1802130" y="736866"/>
                  </a:lnTo>
                  <a:lnTo>
                    <a:pt x="2139696" y="53784"/>
                  </a:lnTo>
                  <a:lnTo>
                    <a:pt x="2157984" y="16764"/>
                  </a:lnTo>
                  <a:lnTo>
                    <a:pt x="2158746" y="13716"/>
                  </a:lnTo>
                  <a:lnTo>
                    <a:pt x="2158746" y="1066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2" name="object 122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09600" y="6421768"/>
              <a:ext cx="156209" cy="155623"/>
            </a:xfrm>
            <a:prstGeom prst="rect">
              <a:avLst/>
            </a:prstGeom>
          </p:spPr>
        </p:pic>
        <p:pic>
          <p:nvPicPr>
            <p:cNvPr id="123" name="object 123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1326642" y="6421768"/>
              <a:ext cx="156210" cy="155597"/>
            </a:xfrm>
            <a:prstGeom prst="rect">
              <a:avLst/>
            </a:prstGeom>
          </p:spPr>
        </p:pic>
        <p:pic>
          <p:nvPicPr>
            <p:cNvPr id="124" name="object 124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033777" y="6421817"/>
              <a:ext cx="156972" cy="155775"/>
            </a:xfrm>
            <a:prstGeom prst="rect">
              <a:avLst/>
            </a:prstGeom>
          </p:spPr>
        </p:pic>
        <p:pic>
          <p:nvPicPr>
            <p:cNvPr id="125" name="object 125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1316735" y="5769864"/>
              <a:ext cx="156972" cy="100328"/>
            </a:xfrm>
            <a:prstGeom prst="rect">
              <a:avLst/>
            </a:prstGeom>
          </p:spPr>
        </p:pic>
        <p:pic>
          <p:nvPicPr>
            <p:cNvPr id="126" name="object 126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2387346" y="5769864"/>
              <a:ext cx="156972" cy="100328"/>
            </a:xfrm>
            <a:prstGeom prst="rect">
              <a:avLst/>
            </a:prstGeom>
          </p:spPr>
        </p:pic>
        <p:pic>
          <p:nvPicPr>
            <p:cNvPr id="127" name="object 127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256031" y="5769864"/>
              <a:ext cx="156210" cy="100151"/>
            </a:xfrm>
            <a:prstGeom prst="rect">
              <a:avLst/>
            </a:prstGeom>
          </p:spPr>
        </p:pic>
      </p:grpSp>
      <p:grpSp>
        <p:nvGrpSpPr>
          <p:cNvPr id="128" name="object 128"/>
          <p:cNvGrpSpPr/>
          <p:nvPr/>
        </p:nvGrpSpPr>
        <p:grpSpPr>
          <a:xfrm>
            <a:off x="5049011" y="4997408"/>
            <a:ext cx="2288540" cy="1580515"/>
            <a:chOff x="5049011" y="4997408"/>
            <a:chExt cx="2288540" cy="1580515"/>
          </a:xfrm>
        </p:grpSpPr>
        <p:sp>
          <p:nvSpPr>
            <p:cNvPr id="129" name="object 129"/>
            <p:cNvSpPr/>
            <p:nvPr/>
          </p:nvSpPr>
          <p:spPr>
            <a:xfrm>
              <a:off x="5130256" y="5074920"/>
              <a:ext cx="2123440" cy="695325"/>
            </a:xfrm>
            <a:custGeom>
              <a:avLst/>
              <a:gdLst/>
              <a:ahLst/>
              <a:cxnLst/>
              <a:rect l="l" t="t" r="r" b="b"/>
              <a:pathLst>
                <a:path w="2123440" h="695325">
                  <a:moveTo>
                    <a:pt x="2123208" y="694944"/>
                  </a:moveTo>
                  <a:lnTo>
                    <a:pt x="1774987" y="0"/>
                  </a:lnTo>
                  <a:lnTo>
                    <a:pt x="350809" y="0"/>
                  </a:lnTo>
                  <a:lnTo>
                    <a:pt x="0" y="694944"/>
                  </a:lnTo>
                  <a:lnTo>
                    <a:pt x="2123208" y="694944"/>
                  </a:lnTo>
                  <a:close/>
                </a:path>
              </a:pathLst>
            </a:custGeom>
            <a:solidFill>
              <a:srgbClr val="BBE0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30"/>
            <p:cNvSpPr/>
            <p:nvPr/>
          </p:nvSpPr>
          <p:spPr>
            <a:xfrm>
              <a:off x="5118811" y="5063489"/>
              <a:ext cx="2145030" cy="706755"/>
            </a:xfrm>
            <a:custGeom>
              <a:avLst/>
              <a:gdLst/>
              <a:ahLst/>
              <a:cxnLst/>
              <a:rect l="l" t="t" r="r" b="b"/>
              <a:pathLst>
                <a:path w="2145029" h="706754">
                  <a:moveTo>
                    <a:pt x="2144953" y="706374"/>
                  </a:moveTo>
                  <a:lnTo>
                    <a:pt x="1794052" y="3810"/>
                  </a:lnTo>
                  <a:lnTo>
                    <a:pt x="1790242" y="1524"/>
                  </a:lnTo>
                  <a:lnTo>
                    <a:pt x="1781746" y="1536"/>
                  </a:lnTo>
                  <a:lnTo>
                    <a:pt x="1781746" y="23406"/>
                  </a:lnTo>
                  <a:lnTo>
                    <a:pt x="1777415" y="21336"/>
                  </a:lnTo>
                  <a:lnTo>
                    <a:pt x="1778050" y="21336"/>
                  </a:lnTo>
                  <a:lnTo>
                    <a:pt x="1780717" y="21336"/>
                  </a:lnTo>
                  <a:lnTo>
                    <a:pt x="1781746" y="23406"/>
                  </a:lnTo>
                  <a:lnTo>
                    <a:pt x="1781746" y="1536"/>
                  </a:lnTo>
                  <a:lnTo>
                    <a:pt x="1070279" y="1536"/>
                  </a:lnTo>
                  <a:lnTo>
                    <a:pt x="1067092" y="0"/>
                  </a:lnTo>
                  <a:lnTo>
                    <a:pt x="1066330" y="1536"/>
                  </a:lnTo>
                  <a:lnTo>
                    <a:pt x="358432" y="1536"/>
                  </a:lnTo>
                  <a:lnTo>
                    <a:pt x="354622" y="3810"/>
                  </a:lnTo>
                  <a:lnTo>
                    <a:pt x="349250" y="14439"/>
                  </a:lnTo>
                  <a:lnTo>
                    <a:pt x="346240" y="16014"/>
                  </a:lnTo>
                  <a:lnTo>
                    <a:pt x="347345" y="18224"/>
                  </a:lnTo>
                  <a:lnTo>
                    <a:pt x="0" y="706386"/>
                  </a:lnTo>
                  <a:lnTo>
                    <a:pt x="22123" y="706386"/>
                  </a:lnTo>
                  <a:lnTo>
                    <a:pt x="358394" y="40220"/>
                  </a:lnTo>
                  <a:lnTo>
                    <a:pt x="693254" y="706386"/>
                  </a:lnTo>
                  <a:lnTo>
                    <a:pt x="715187" y="706386"/>
                  </a:lnTo>
                  <a:lnTo>
                    <a:pt x="371030" y="21336"/>
                  </a:lnTo>
                  <a:lnTo>
                    <a:pt x="1056525" y="21336"/>
                  </a:lnTo>
                  <a:lnTo>
                    <a:pt x="717308" y="706386"/>
                  </a:lnTo>
                  <a:lnTo>
                    <a:pt x="738974" y="706386"/>
                  </a:lnTo>
                  <a:lnTo>
                    <a:pt x="1072121" y="33591"/>
                  </a:lnTo>
                  <a:lnTo>
                    <a:pt x="1410296" y="706374"/>
                  </a:lnTo>
                  <a:lnTo>
                    <a:pt x="1432229" y="706374"/>
                  </a:lnTo>
                  <a:lnTo>
                    <a:pt x="1088072" y="21336"/>
                  </a:lnTo>
                  <a:lnTo>
                    <a:pt x="1773478" y="21336"/>
                  </a:lnTo>
                  <a:lnTo>
                    <a:pt x="1434249" y="706374"/>
                  </a:lnTo>
                  <a:lnTo>
                    <a:pt x="1455928" y="706374"/>
                  </a:lnTo>
                  <a:lnTo>
                    <a:pt x="1787969" y="35852"/>
                  </a:lnTo>
                  <a:lnTo>
                    <a:pt x="2123236" y="706374"/>
                  </a:lnTo>
                  <a:lnTo>
                    <a:pt x="2144953" y="70637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1" name="object 131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5402579" y="4997454"/>
              <a:ext cx="156972" cy="155708"/>
            </a:xfrm>
            <a:prstGeom prst="rect">
              <a:avLst/>
            </a:prstGeom>
          </p:spPr>
        </p:pic>
        <p:pic>
          <p:nvPicPr>
            <p:cNvPr id="132" name="object 132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6119622" y="4997408"/>
              <a:ext cx="156972" cy="155754"/>
            </a:xfrm>
            <a:prstGeom prst="rect">
              <a:avLst/>
            </a:prstGeom>
          </p:spPr>
        </p:pic>
        <p:pic>
          <p:nvPicPr>
            <p:cNvPr id="133" name="object 133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6826757" y="4997484"/>
              <a:ext cx="156972" cy="155656"/>
            </a:xfrm>
            <a:prstGeom prst="rect">
              <a:avLst/>
            </a:prstGeom>
          </p:spPr>
        </p:pic>
        <p:sp>
          <p:nvSpPr>
            <p:cNvPr id="134" name="object 134"/>
            <p:cNvSpPr/>
            <p:nvPr/>
          </p:nvSpPr>
          <p:spPr>
            <a:xfrm>
              <a:off x="5770561" y="5723382"/>
              <a:ext cx="128905" cy="46990"/>
            </a:xfrm>
            <a:custGeom>
              <a:avLst/>
              <a:gdLst/>
              <a:ahLst/>
              <a:cxnLst/>
              <a:rect l="l" t="t" r="r" b="b"/>
              <a:pathLst>
                <a:path w="128904" h="46989">
                  <a:moveTo>
                    <a:pt x="128896" y="46481"/>
                  </a:moveTo>
                  <a:lnTo>
                    <a:pt x="127937" y="41790"/>
                  </a:lnTo>
                  <a:lnTo>
                    <a:pt x="113030" y="20002"/>
                  </a:lnTo>
                  <a:lnTo>
                    <a:pt x="90980" y="5357"/>
                  </a:lnTo>
                  <a:lnTo>
                    <a:pt x="64072" y="0"/>
                  </a:lnTo>
                  <a:lnTo>
                    <a:pt x="37604" y="5357"/>
                  </a:lnTo>
                  <a:lnTo>
                    <a:pt x="15780" y="20002"/>
                  </a:lnTo>
                  <a:lnTo>
                    <a:pt x="956" y="41790"/>
                  </a:lnTo>
                  <a:lnTo>
                    <a:pt x="0" y="46481"/>
                  </a:lnTo>
                  <a:lnTo>
                    <a:pt x="128896" y="4648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135"/>
            <p:cNvSpPr/>
            <p:nvPr/>
          </p:nvSpPr>
          <p:spPr>
            <a:xfrm>
              <a:off x="5761957" y="5714497"/>
              <a:ext cx="146685" cy="55880"/>
            </a:xfrm>
            <a:custGeom>
              <a:avLst/>
              <a:gdLst/>
              <a:ahLst/>
              <a:cxnLst/>
              <a:rect l="l" t="t" r="r" b="b"/>
              <a:pathLst>
                <a:path w="146685" h="55879">
                  <a:moveTo>
                    <a:pt x="146115" y="55366"/>
                  </a:moveTo>
                  <a:lnTo>
                    <a:pt x="138027" y="33386"/>
                  </a:lnTo>
                  <a:lnTo>
                    <a:pt x="114363" y="10442"/>
                  </a:lnTo>
                  <a:lnTo>
                    <a:pt x="84629" y="0"/>
                  </a:lnTo>
                  <a:lnTo>
                    <a:pt x="53286" y="1807"/>
                  </a:lnTo>
                  <a:lnTo>
                    <a:pt x="24792" y="15614"/>
                  </a:lnTo>
                  <a:lnTo>
                    <a:pt x="3607" y="41171"/>
                  </a:lnTo>
                  <a:lnTo>
                    <a:pt x="0" y="55366"/>
                  </a:lnTo>
                  <a:lnTo>
                    <a:pt x="22146" y="55366"/>
                  </a:lnTo>
                  <a:lnTo>
                    <a:pt x="27913" y="39718"/>
                  </a:lnTo>
                  <a:lnTo>
                    <a:pt x="56793" y="21103"/>
                  </a:lnTo>
                  <a:lnTo>
                    <a:pt x="84629" y="21380"/>
                  </a:lnTo>
                  <a:lnTo>
                    <a:pt x="90528" y="21439"/>
                  </a:lnTo>
                  <a:lnTo>
                    <a:pt x="119006" y="40541"/>
                  </a:lnTo>
                  <a:lnTo>
                    <a:pt x="124162" y="55366"/>
                  </a:lnTo>
                  <a:lnTo>
                    <a:pt x="146115" y="5536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136"/>
            <p:cNvSpPr/>
            <p:nvPr/>
          </p:nvSpPr>
          <p:spPr>
            <a:xfrm>
              <a:off x="6487613" y="5723382"/>
              <a:ext cx="128905" cy="46990"/>
            </a:xfrm>
            <a:custGeom>
              <a:avLst/>
              <a:gdLst/>
              <a:ahLst/>
              <a:cxnLst/>
              <a:rect l="l" t="t" r="r" b="b"/>
              <a:pathLst>
                <a:path w="128904" h="46989">
                  <a:moveTo>
                    <a:pt x="128896" y="46482"/>
                  </a:moveTo>
                  <a:lnTo>
                    <a:pt x="127939" y="41790"/>
                  </a:lnTo>
                  <a:lnTo>
                    <a:pt x="113115" y="20002"/>
                  </a:lnTo>
                  <a:lnTo>
                    <a:pt x="91291" y="5357"/>
                  </a:lnTo>
                  <a:lnTo>
                    <a:pt x="64824" y="0"/>
                  </a:lnTo>
                  <a:lnTo>
                    <a:pt x="37916" y="5357"/>
                  </a:lnTo>
                  <a:lnTo>
                    <a:pt x="15865" y="20002"/>
                  </a:lnTo>
                  <a:lnTo>
                    <a:pt x="959" y="41790"/>
                  </a:lnTo>
                  <a:lnTo>
                    <a:pt x="0" y="46482"/>
                  </a:lnTo>
                  <a:lnTo>
                    <a:pt x="128896" y="4648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137"/>
            <p:cNvSpPr/>
            <p:nvPr/>
          </p:nvSpPr>
          <p:spPr>
            <a:xfrm>
              <a:off x="6478999" y="5714497"/>
              <a:ext cx="146685" cy="55880"/>
            </a:xfrm>
            <a:custGeom>
              <a:avLst/>
              <a:gdLst/>
              <a:ahLst/>
              <a:cxnLst/>
              <a:rect l="l" t="t" r="r" b="b"/>
              <a:pathLst>
                <a:path w="146684" h="55879">
                  <a:moveTo>
                    <a:pt x="146115" y="55366"/>
                  </a:moveTo>
                  <a:lnTo>
                    <a:pt x="138027" y="33386"/>
                  </a:lnTo>
                  <a:lnTo>
                    <a:pt x="114363" y="10442"/>
                  </a:lnTo>
                  <a:lnTo>
                    <a:pt x="84629" y="0"/>
                  </a:lnTo>
                  <a:lnTo>
                    <a:pt x="53286" y="1807"/>
                  </a:lnTo>
                  <a:lnTo>
                    <a:pt x="24792" y="15614"/>
                  </a:lnTo>
                  <a:lnTo>
                    <a:pt x="3607" y="41171"/>
                  </a:lnTo>
                  <a:lnTo>
                    <a:pt x="0" y="55366"/>
                  </a:lnTo>
                  <a:lnTo>
                    <a:pt x="22146" y="55366"/>
                  </a:lnTo>
                  <a:lnTo>
                    <a:pt x="27913" y="39718"/>
                  </a:lnTo>
                  <a:lnTo>
                    <a:pt x="56793" y="21103"/>
                  </a:lnTo>
                  <a:lnTo>
                    <a:pt x="84629" y="21380"/>
                  </a:lnTo>
                  <a:lnTo>
                    <a:pt x="90528" y="21439"/>
                  </a:lnTo>
                  <a:lnTo>
                    <a:pt x="119006" y="40541"/>
                  </a:lnTo>
                  <a:lnTo>
                    <a:pt x="124162" y="55366"/>
                  </a:lnTo>
                  <a:lnTo>
                    <a:pt x="146115" y="5536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138"/>
            <p:cNvSpPr/>
            <p:nvPr/>
          </p:nvSpPr>
          <p:spPr>
            <a:xfrm>
              <a:off x="7194749" y="5723382"/>
              <a:ext cx="128905" cy="46990"/>
            </a:xfrm>
            <a:custGeom>
              <a:avLst/>
              <a:gdLst/>
              <a:ahLst/>
              <a:cxnLst/>
              <a:rect l="l" t="t" r="r" b="b"/>
              <a:pathLst>
                <a:path w="128904" h="46989">
                  <a:moveTo>
                    <a:pt x="128896" y="46482"/>
                  </a:moveTo>
                  <a:lnTo>
                    <a:pt x="127939" y="41790"/>
                  </a:lnTo>
                  <a:lnTo>
                    <a:pt x="113115" y="20002"/>
                  </a:lnTo>
                  <a:lnTo>
                    <a:pt x="91291" y="5357"/>
                  </a:lnTo>
                  <a:lnTo>
                    <a:pt x="64824" y="0"/>
                  </a:lnTo>
                  <a:lnTo>
                    <a:pt x="37916" y="5357"/>
                  </a:lnTo>
                  <a:lnTo>
                    <a:pt x="15865" y="20002"/>
                  </a:lnTo>
                  <a:lnTo>
                    <a:pt x="959" y="41790"/>
                  </a:lnTo>
                  <a:lnTo>
                    <a:pt x="0" y="46482"/>
                  </a:lnTo>
                  <a:lnTo>
                    <a:pt x="128896" y="4648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139"/>
            <p:cNvSpPr/>
            <p:nvPr/>
          </p:nvSpPr>
          <p:spPr>
            <a:xfrm>
              <a:off x="7186326" y="5714662"/>
              <a:ext cx="146050" cy="55244"/>
            </a:xfrm>
            <a:custGeom>
              <a:avLst/>
              <a:gdLst/>
              <a:ahLst/>
              <a:cxnLst/>
              <a:rect l="l" t="t" r="r" b="b"/>
              <a:pathLst>
                <a:path w="146050" h="55245">
                  <a:moveTo>
                    <a:pt x="146029" y="55201"/>
                  </a:moveTo>
                  <a:lnTo>
                    <a:pt x="138108" y="33214"/>
                  </a:lnTo>
                  <a:lnTo>
                    <a:pt x="114318" y="10340"/>
                  </a:lnTo>
                  <a:lnTo>
                    <a:pt x="84267" y="0"/>
                  </a:lnTo>
                  <a:lnTo>
                    <a:pt x="52621" y="1896"/>
                  </a:lnTo>
                  <a:lnTo>
                    <a:pt x="24044" y="15736"/>
                  </a:lnTo>
                  <a:lnTo>
                    <a:pt x="3203" y="41222"/>
                  </a:lnTo>
                  <a:lnTo>
                    <a:pt x="0" y="55201"/>
                  </a:lnTo>
                  <a:lnTo>
                    <a:pt x="21890" y="55201"/>
                  </a:lnTo>
                  <a:lnTo>
                    <a:pt x="27591" y="39605"/>
                  </a:lnTo>
                  <a:lnTo>
                    <a:pt x="56555" y="21022"/>
                  </a:lnTo>
                  <a:lnTo>
                    <a:pt x="84267" y="21301"/>
                  </a:lnTo>
                  <a:lnTo>
                    <a:pt x="90440" y="21363"/>
                  </a:lnTo>
                  <a:lnTo>
                    <a:pt x="118983" y="40439"/>
                  </a:lnTo>
                  <a:lnTo>
                    <a:pt x="124060" y="55201"/>
                  </a:lnTo>
                  <a:lnTo>
                    <a:pt x="146029" y="5520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140"/>
            <p:cNvSpPr/>
            <p:nvPr/>
          </p:nvSpPr>
          <p:spPr>
            <a:xfrm>
              <a:off x="5063425" y="5723382"/>
              <a:ext cx="128905" cy="46990"/>
            </a:xfrm>
            <a:custGeom>
              <a:avLst/>
              <a:gdLst/>
              <a:ahLst/>
              <a:cxnLst/>
              <a:rect l="l" t="t" r="r" b="b"/>
              <a:pathLst>
                <a:path w="128904" h="46989">
                  <a:moveTo>
                    <a:pt x="128896" y="46481"/>
                  </a:moveTo>
                  <a:lnTo>
                    <a:pt x="127937" y="41790"/>
                  </a:lnTo>
                  <a:lnTo>
                    <a:pt x="113030" y="20002"/>
                  </a:lnTo>
                  <a:lnTo>
                    <a:pt x="90980" y="5357"/>
                  </a:lnTo>
                  <a:lnTo>
                    <a:pt x="64072" y="0"/>
                  </a:lnTo>
                  <a:lnTo>
                    <a:pt x="37604" y="5357"/>
                  </a:lnTo>
                  <a:lnTo>
                    <a:pt x="15780" y="20002"/>
                  </a:lnTo>
                  <a:lnTo>
                    <a:pt x="956" y="41790"/>
                  </a:lnTo>
                  <a:lnTo>
                    <a:pt x="0" y="46481"/>
                  </a:lnTo>
                  <a:lnTo>
                    <a:pt x="128896" y="4648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141"/>
            <p:cNvSpPr/>
            <p:nvPr/>
          </p:nvSpPr>
          <p:spPr>
            <a:xfrm>
              <a:off x="5054677" y="5714554"/>
              <a:ext cx="146685" cy="55880"/>
            </a:xfrm>
            <a:custGeom>
              <a:avLst/>
              <a:gdLst/>
              <a:ahLst/>
              <a:cxnLst/>
              <a:rect l="l" t="t" r="r" b="b"/>
              <a:pathLst>
                <a:path w="146685" h="55879">
                  <a:moveTo>
                    <a:pt x="146253" y="55309"/>
                  </a:moveTo>
                  <a:lnTo>
                    <a:pt x="138175" y="33379"/>
                  </a:lnTo>
                  <a:lnTo>
                    <a:pt x="114435" y="10451"/>
                  </a:lnTo>
                  <a:lnTo>
                    <a:pt x="84592" y="0"/>
                  </a:lnTo>
                  <a:lnTo>
                    <a:pt x="53154" y="1786"/>
                  </a:lnTo>
                  <a:lnTo>
                    <a:pt x="24627" y="15569"/>
                  </a:lnTo>
                  <a:lnTo>
                    <a:pt x="3518" y="41110"/>
                  </a:lnTo>
                  <a:lnTo>
                    <a:pt x="0" y="55309"/>
                  </a:lnTo>
                  <a:lnTo>
                    <a:pt x="22210" y="55309"/>
                  </a:lnTo>
                  <a:lnTo>
                    <a:pt x="27875" y="39782"/>
                  </a:lnTo>
                  <a:lnTo>
                    <a:pt x="56611" y="21092"/>
                  </a:lnTo>
                  <a:lnTo>
                    <a:pt x="84592" y="21256"/>
                  </a:lnTo>
                  <a:lnTo>
                    <a:pt x="90294" y="21290"/>
                  </a:lnTo>
                  <a:lnTo>
                    <a:pt x="118862" y="40331"/>
                  </a:lnTo>
                  <a:lnTo>
                    <a:pt x="124164" y="55309"/>
                  </a:lnTo>
                  <a:lnTo>
                    <a:pt x="146253" y="5530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142"/>
            <p:cNvSpPr/>
            <p:nvPr/>
          </p:nvSpPr>
          <p:spPr>
            <a:xfrm>
              <a:off x="5120639" y="5769864"/>
              <a:ext cx="2139315" cy="729615"/>
            </a:xfrm>
            <a:custGeom>
              <a:avLst/>
              <a:gdLst/>
              <a:ahLst/>
              <a:cxnLst/>
              <a:rect l="l" t="t" r="r" b="b"/>
              <a:pathLst>
                <a:path w="2139315" h="729614">
                  <a:moveTo>
                    <a:pt x="2138934" y="12191"/>
                  </a:moveTo>
                  <a:lnTo>
                    <a:pt x="2132824" y="0"/>
                  </a:lnTo>
                  <a:lnTo>
                    <a:pt x="9616" y="0"/>
                  </a:lnTo>
                  <a:lnTo>
                    <a:pt x="0" y="19050"/>
                  </a:lnTo>
                  <a:lnTo>
                    <a:pt x="360426" y="729234"/>
                  </a:lnTo>
                  <a:lnTo>
                    <a:pt x="1784604" y="729234"/>
                  </a:lnTo>
                  <a:lnTo>
                    <a:pt x="2138934" y="12191"/>
                  </a:lnTo>
                  <a:close/>
                </a:path>
              </a:pathLst>
            </a:custGeom>
            <a:solidFill>
              <a:srgbClr val="BBE0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143"/>
            <p:cNvSpPr/>
            <p:nvPr/>
          </p:nvSpPr>
          <p:spPr>
            <a:xfrm>
              <a:off x="5109959" y="5769863"/>
              <a:ext cx="2159635" cy="756285"/>
            </a:xfrm>
            <a:custGeom>
              <a:avLst/>
              <a:gdLst/>
              <a:ahLst/>
              <a:cxnLst/>
              <a:rect l="l" t="t" r="r" b="b"/>
              <a:pathLst>
                <a:path w="2159634" h="756284">
                  <a:moveTo>
                    <a:pt x="2159520" y="10668"/>
                  </a:moveTo>
                  <a:lnTo>
                    <a:pt x="2157996" y="8382"/>
                  </a:lnTo>
                  <a:lnTo>
                    <a:pt x="2153805" y="0"/>
                  </a:lnTo>
                  <a:lnTo>
                    <a:pt x="2132088" y="0"/>
                  </a:lnTo>
                  <a:lnTo>
                    <a:pt x="2138172" y="12192"/>
                  </a:lnTo>
                  <a:lnTo>
                    <a:pt x="2128824" y="12192"/>
                  </a:lnTo>
                  <a:lnTo>
                    <a:pt x="2128824" y="32004"/>
                  </a:lnTo>
                  <a:lnTo>
                    <a:pt x="1796110" y="706716"/>
                  </a:lnTo>
                  <a:lnTo>
                    <a:pt x="1780705" y="676059"/>
                  </a:lnTo>
                  <a:lnTo>
                    <a:pt x="1780705" y="719340"/>
                  </a:lnTo>
                  <a:lnTo>
                    <a:pt x="1108557" y="719340"/>
                  </a:lnTo>
                  <a:lnTo>
                    <a:pt x="1442123" y="45745"/>
                  </a:lnTo>
                  <a:lnTo>
                    <a:pt x="1780705" y="719340"/>
                  </a:lnTo>
                  <a:lnTo>
                    <a:pt x="1780705" y="676059"/>
                  </a:lnTo>
                  <a:lnTo>
                    <a:pt x="1457147" y="32004"/>
                  </a:lnTo>
                  <a:lnTo>
                    <a:pt x="2128824" y="32004"/>
                  </a:lnTo>
                  <a:lnTo>
                    <a:pt x="2128824" y="12192"/>
                  </a:lnTo>
                  <a:lnTo>
                    <a:pt x="1458734" y="12192"/>
                  </a:lnTo>
                  <a:lnTo>
                    <a:pt x="1464779" y="0"/>
                  </a:lnTo>
                  <a:lnTo>
                    <a:pt x="1443101" y="0"/>
                  </a:lnTo>
                  <a:lnTo>
                    <a:pt x="1442097" y="2032"/>
                  </a:lnTo>
                  <a:lnTo>
                    <a:pt x="1441081" y="0"/>
                  </a:lnTo>
                  <a:lnTo>
                    <a:pt x="1427251" y="0"/>
                  </a:lnTo>
                  <a:lnTo>
                    <a:pt x="1427251" y="32004"/>
                  </a:lnTo>
                  <a:lnTo>
                    <a:pt x="1086891" y="719340"/>
                  </a:lnTo>
                  <a:lnTo>
                    <a:pt x="1085405" y="719340"/>
                  </a:lnTo>
                  <a:lnTo>
                    <a:pt x="1063663" y="676071"/>
                  </a:lnTo>
                  <a:lnTo>
                    <a:pt x="1063663" y="719340"/>
                  </a:lnTo>
                  <a:lnTo>
                    <a:pt x="391617" y="719340"/>
                  </a:lnTo>
                  <a:lnTo>
                    <a:pt x="725131" y="45834"/>
                  </a:lnTo>
                  <a:lnTo>
                    <a:pt x="1063663" y="719340"/>
                  </a:lnTo>
                  <a:lnTo>
                    <a:pt x="1063663" y="676071"/>
                  </a:lnTo>
                  <a:lnTo>
                    <a:pt x="740105" y="32004"/>
                  </a:lnTo>
                  <a:lnTo>
                    <a:pt x="1427251" y="32004"/>
                  </a:lnTo>
                  <a:lnTo>
                    <a:pt x="1427251" y="0"/>
                  </a:lnTo>
                  <a:lnTo>
                    <a:pt x="1419148" y="0"/>
                  </a:lnTo>
                  <a:lnTo>
                    <a:pt x="1425270" y="12192"/>
                  </a:lnTo>
                  <a:lnTo>
                    <a:pt x="741781" y="12192"/>
                  </a:lnTo>
                  <a:lnTo>
                    <a:pt x="747826" y="0"/>
                  </a:lnTo>
                  <a:lnTo>
                    <a:pt x="726160" y="0"/>
                  </a:lnTo>
                  <a:lnTo>
                    <a:pt x="725106" y="2133"/>
                  </a:lnTo>
                  <a:lnTo>
                    <a:pt x="724039" y="0"/>
                  </a:lnTo>
                  <a:lnTo>
                    <a:pt x="710311" y="0"/>
                  </a:lnTo>
                  <a:lnTo>
                    <a:pt x="710311" y="32004"/>
                  </a:lnTo>
                  <a:lnTo>
                    <a:pt x="373126" y="712914"/>
                  </a:lnTo>
                  <a:lnTo>
                    <a:pt x="27940" y="32004"/>
                  </a:lnTo>
                  <a:lnTo>
                    <a:pt x="710311" y="32004"/>
                  </a:lnTo>
                  <a:lnTo>
                    <a:pt x="710311" y="0"/>
                  </a:lnTo>
                  <a:lnTo>
                    <a:pt x="702106" y="0"/>
                  </a:lnTo>
                  <a:lnTo>
                    <a:pt x="708228" y="12192"/>
                  </a:lnTo>
                  <a:lnTo>
                    <a:pt x="24828" y="12192"/>
                  </a:lnTo>
                  <a:lnTo>
                    <a:pt x="30975" y="0"/>
                  </a:lnTo>
                  <a:lnTo>
                    <a:pt x="8851" y="0"/>
                  </a:lnTo>
                  <a:lnTo>
                    <a:pt x="0" y="17538"/>
                  </a:lnTo>
                  <a:lnTo>
                    <a:pt x="0" y="20586"/>
                  </a:lnTo>
                  <a:lnTo>
                    <a:pt x="19050" y="58166"/>
                  </a:lnTo>
                  <a:lnTo>
                    <a:pt x="361962" y="733806"/>
                  </a:lnTo>
                  <a:lnTo>
                    <a:pt x="363486" y="737616"/>
                  </a:lnTo>
                  <a:lnTo>
                    <a:pt x="367296" y="739140"/>
                  </a:lnTo>
                  <a:lnTo>
                    <a:pt x="371106" y="739140"/>
                  </a:lnTo>
                  <a:lnTo>
                    <a:pt x="379488" y="739140"/>
                  </a:lnTo>
                  <a:lnTo>
                    <a:pt x="1073619" y="739140"/>
                  </a:lnTo>
                  <a:lnTo>
                    <a:pt x="1082052" y="755904"/>
                  </a:lnTo>
                  <a:lnTo>
                    <a:pt x="1099578" y="747522"/>
                  </a:lnTo>
                  <a:lnTo>
                    <a:pt x="1097076" y="742556"/>
                  </a:lnTo>
                  <a:lnTo>
                    <a:pt x="1098753" y="739140"/>
                  </a:lnTo>
                  <a:lnTo>
                    <a:pt x="1786902" y="739140"/>
                  </a:lnTo>
                  <a:lnTo>
                    <a:pt x="1790661" y="739140"/>
                  </a:lnTo>
                  <a:lnTo>
                    <a:pt x="1799094" y="755904"/>
                  </a:lnTo>
                  <a:lnTo>
                    <a:pt x="1816620" y="747522"/>
                  </a:lnTo>
                  <a:lnTo>
                    <a:pt x="1807032" y="728472"/>
                  </a:lnTo>
                  <a:lnTo>
                    <a:pt x="2140470" y="52311"/>
                  </a:lnTo>
                  <a:lnTo>
                    <a:pt x="2159520" y="13716"/>
                  </a:lnTo>
                  <a:lnTo>
                    <a:pt x="2159520" y="1066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4" name="object 144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5402579" y="6421684"/>
              <a:ext cx="156972" cy="155897"/>
            </a:xfrm>
            <a:prstGeom prst="rect">
              <a:avLst/>
            </a:prstGeom>
          </p:spPr>
        </p:pic>
        <p:pic>
          <p:nvPicPr>
            <p:cNvPr id="145" name="object 145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6119622" y="6421684"/>
              <a:ext cx="156972" cy="155840"/>
            </a:xfrm>
            <a:prstGeom prst="rect">
              <a:avLst/>
            </a:prstGeom>
          </p:spPr>
        </p:pic>
        <p:pic>
          <p:nvPicPr>
            <p:cNvPr id="146" name="object 146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6826757" y="6421722"/>
              <a:ext cx="156972" cy="155785"/>
            </a:xfrm>
            <a:prstGeom prst="rect">
              <a:avLst/>
            </a:prstGeom>
          </p:spPr>
        </p:pic>
        <p:pic>
          <p:nvPicPr>
            <p:cNvPr id="147" name="object 147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5756147" y="5769864"/>
              <a:ext cx="156972" cy="100347"/>
            </a:xfrm>
            <a:prstGeom prst="rect">
              <a:avLst/>
            </a:prstGeom>
          </p:spPr>
        </p:pic>
        <p:pic>
          <p:nvPicPr>
            <p:cNvPr id="148" name="object 148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6473189" y="5769864"/>
              <a:ext cx="156972" cy="100347"/>
            </a:xfrm>
            <a:prstGeom prst="rect">
              <a:avLst/>
            </a:prstGeom>
          </p:spPr>
        </p:pic>
        <p:pic>
          <p:nvPicPr>
            <p:cNvPr id="149" name="object 149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7181088" y="5769864"/>
              <a:ext cx="156209" cy="100214"/>
            </a:xfrm>
            <a:prstGeom prst="rect">
              <a:avLst/>
            </a:prstGeom>
          </p:spPr>
        </p:pic>
        <p:pic>
          <p:nvPicPr>
            <p:cNvPr id="150" name="object 150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5049011" y="5769864"/>
              <a:ext cx="156972" cy="100214"/>
            </a:xfrm>
            <a:prstGeom prst="rect">
              <a:avLst/>
            </a:prstGeom>
          </p:spPr>
        </p:pic>
      </p:grpSp>
      <p:sp>
        <p:nvSpPr>
          <p:cNvPr id="151" name="object 15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26784" rIns="0" bIns="0" rtlCol="0">
            <a:spAutoFit/>
          </a:bodyPr>
          <a:lstStyle/>
          <a:p>
            <a:pPr marL="319405">
              <a:lnSpc>
                <a:spcPts val="1639"/>
              </a:lnSpc>
            </a:pPr>
            <a:fld id="{81D60167-4931-47E6-BA6A-407CBD079E47}" type="slidenum">
              <a:rPr spc="-25" dirty="0"/>
              <a:t>4</a:t>
            </a:fld>
            <a:endParaRPr spc="-25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1000" y="69850"/>
            <a:ext cx="8963660" cy="1031875"/>
          </a:xfrm>
          <a:prstGeom prst="rect">
            <a:avLst/>
          </a:prstGeom>
        </p:spPr>
        <p:txBody>
          <a:bodyPr vert="horz" wrap="square" lIns="0" tIns="161925" rIns="0" bIns="0" rtlCol="0">
            <a:spAutoFit/>
          </a:bodyPr>
          <a:lstStyle/>
          <a:p>
            <a:pPr marL="56515">
              <a:lnSpc>
                <a:spcPct val="100000"/>
              </a:lnSpc>
              <a:spcBef>
                <a:spcPts val="135"/>
              </a:spcBef>
            </a:pPr>
            <a:r>
              <a:rPr dirty="0"/>
              <a:t>Isotropic </a:t>
            </a:r>
            <a:r>
              <a:rPr spc="-10" dirty="0"/>
              <a:t>Remeshing</a:t>
            </a:r>
          </a:p>
        </p:txBody>
      </p:sp>
      <p:sp>
        <p:nvSpPr>
          <p:cNvPr id="3" name="object 3"/>
          <p:cNvSpPr/>
          <p:nvPr/>
        </p:nvSpPr>
        <p:spPr>
          <a:xfrm>
            <a:off x="380" y="1056894"/>
            <a:ext cx="10058400" cy="942975"/>
          </a:xfrm>
          <a:custGeom>
            <a:avLst/>
            <a:gdLst/>
            <a:ahLst/>
            <a:cxnLst/>
            <a:rect l="l" t="t" r="r" b="b"/>
            <a:pathLst>
              <a:path w="10058400" h="942975">
                <a:moveTo>
                  <a:pt x="10058019" y="942594"/>
                </a:moveTo>
                <a:lnTo>
                  <a:pt x="10058019" y="0"/>
                </a:lnTo>
                <a:lnTo>
                  <a:pt x="0" y="0"/>
                </a:lnTo>
                <a:lnTo>
                  <a:pt x="0" y="942594"/>
                </a:lnTo>
                <a:lnTo>
                  <a:pt x="10058019" y="94259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80" y="2942082"/>
            <a:ext cx="10058400" cy="942975"/>
          </a:xfrm>
          <a:custGeom>
            <a:avLst/>
            <a:gdLst/>
            <a:ahLst/>
            <a:cxnLst/>
            <a:rect l="l" t="t" r="r" b="b"/>
            <a:pathLst>
              <a:path w="10058400" h="942975">
                <a:moveTo>
                  <a:pt x="10058019" y="942593"/>
                </a:moveTo>
                <a:lnTo>
                  <a:pt x="10058019" y="0"/>
                </a:lnTo>
                <a:lnTo>
                  <a:pt x="0" y="0"/>
                </a:lnTo>
                <a:lnTo>
                  <a:pt x="0" y="942594"/>
                </a:lnTo>
                <a:lnTo>
                  <a:pt x="10058019" y="94259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80" y="4827270"/>
            <a:ext cx="10058400" cy="942975"/>
          </a:xfrm>
          <a:custGeom>
            <a:avLst/>
            <a:gdLst/>
            <a:ahLst/>
            <a:cxnLst/>
            <a:rect l="l" t="t" r="r" b="b"/>
            <a:pathLst>
              <a:path w="10058400" h="942975">
                <a:moveTo>
                  <a:pt x="10058019" y="942594"/>
                </a:moveTo>
                <a:lnTo>
                  <a:pt x="10058019" y="0"/>
                </a:lnTo>
                <a:lnTo>
                  <a:pt x="0" y="0"/>
                </a:lnTo>
                <a:lnTo>
                  <a:pt x="0" y="942594"/>
                </a:lnTo>
                <a:lnTo>
                  <a:pt x="10058019" y="94259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832358" y="1616608"/>
            <a:ext cx="9073642" cy="5045612"/>
          </a:xfrm>
          <a:prstGeom prst="rect">
            <a:avLst/>
          </a:prstGeom>
        </p:spPr>
        <p:txBody>
          <a:bodyPr vert="horz" wrap="square" lIns="0" tIns="2012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85"/>
              </a:spcBef>
            </a:pPr>
            <a:r>
              <a:rPr sz="3100" dirty="0">
                <a:latin typeface="Arial MT"/>
                <a:cs typeface="Arial MT"/>
              </a:rPr>
              <a:t>Specify</a:t>
            </a:r>
            <a:r>
              <a:rPr sz="3100" spc="-114" dirty="0">
                <a:latin typeface="Arial MT"/>
                <a:cs typeface="Arial MT"/>
              </a:rPr>
              <a:t> </a:t>
            </a:r>
            <a:r>
              <a:rPr sz="3100" dirty="0">
                <a:latin typeface="Arial MT"/>
                <a:cs typeface="Arial MT"/>
              </a:rPr>
              <a:t>target</a:t>
            </a:r>
            <a:r>
              <a:rPr sz="3100" spc="-95" dirty="0">
                <a:latin typeface="Arial MT"/>
                <a:cs typeface="Arial MT"/>
              </a:rPr>
              <a:t> </a:t>
            </a:r>
            <a:r>
              <a:rPr sz="3100" dirty="0">
                <a:latin typeface="Arial MT"/>
                <a:cs typeface="Arial MT"/>
              </a:rPr>
              <a:t>edge</a:t>
            </a:r>
            <a:r>
              <a:rPr sz="3100" spc="-95" dirty="0">
                <a:latin typeface="Arial MT"/>
                <a:cs typeface="Arial MT"/>
              </a:rPr>
              <a:t> </a:t>
            </a:r>
            <a:r>
              <a:rPr sz="3100" dirty="0">
                <a:latin typeface="Arial MT"/>
                <a:cs typeface="Arial MT"/>
              </a:rPr>
              <a:t>length</a:t>
            </a:r>
            <a:r>
              <a:rPr sz="3100" spc="-100" dirty="0">
                <a:latin typeface="Arial MT"/>
                <a:cs typeface="Arial MT"/>
              </a:rPr>
              <a:t> </a:t>
            </a:r>
            <a:r>
              <a:rPr sz="3100" spc="-50" dirty="0">
                <a:solidFill>
                  <a:srgbClr val="F03B20"/>
                </a:solidFill>
                <a:latin typeface="Arial MT"/>
                <a:cs typeface="Arial MT"/>
              </a:rPr>
              <a:t>L</a:t>
            </a:r>
            <a:endParaRPr sz="3100" dirty="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490"/>
              </a:spcBef>
            </a:pPr>
            <a:r>
              <a:rPr sz="3100" dirty="0">
                <a:latin typeface="Arial MT"/>
                <a:cs typeface="Arial MT"/>
              </a:rPr>
              <a:t>Compute</a:t>
            </a:r>
            <a:r>
              <a:rPr sz="3100" spc="-105" dirty="0">
                <a:latin typeface="Arial MT"/>
                <a:cs typeface="Arial MT"/>
              </a:rPr>
              <a:t> </a:t>
            </a:r>
            <a:r>
              <a:rPr sz="3100" dirty="0">
                <a:latin typeface="Arial MT"/>
                <a:cs typeface="Arial MT"/>
              </a:rPr>
              <a:t>edge</a:t>
            </a:r>
            <a:r>
              <a:rPr sz="3100" spc="-95" dirty="0">
                <a:latin typeface="Arial MT"/>
                <a:cs typeface="Arial MT"/>
              </a:rPr>
              <a:t> </a:t>
            </a:r>
            <a:r>
              <a:rPr sz="3100" dirty="0">
                <a:latin typeface="Arial MT"/>
                <a:cs typeface="Arial MT"/>
              </a:rPr>
              <a:t>length</a:t>
            </a:r>
            <a:r>
              <a:rPr sz="3100" spc="-100" dirty="0">
                <a:latin typeface="Arial MT"/>
                <a:cs typeface="Arial MT"/>
              </a:rPr>
              <a:t> </a:t>
            </a:r>
            <a:r>
              <a:rPr sz="3100" dirty="0">
                <a:latin typeface="Arial MT"/>
                <a:cs typeface="Arial MT"/>
              </a:rPr>
              <a:t>range</a:t>
            </a:r>
            <a:r>
              <a:rPr sz="3100" spc="-90" dirty="0">
                <a:latin typeface="Arial MT"/>
                <a:cs typeface="Arial MT"/>
              </a:rPr>
              <a:t> </a:t>
            </a:r>
            <a:r>
              <a:rPr sz="3100" dirty="0">
                <a:solidFill>
                  <a:srgbClr val="F03B20"/>
                </a:solidFill>
                <a:latin typeface="Arial MT"/>
                <a:cs typeface="Arial MT"/>
              </a:rPr>
              <a:t>[</a:t>
            </a:r>
            <a:r>
              <a:rPr sz="3100" dirty="0" err="1">
                <a:solidFill>
                  <a:srgbClr val="F03B20"/>
                </a:solidFill>
                <a:latin typeface="Arial MT"/>
                <a:cs typeface="Arial MT"/>
              </a:rPr>
              <a:t>L</a:t>
            </a:r>
            <a:r>
              <a:rPr sz="3075" baseline="-5420" dirty="0" err="1">
                <a:solidFill>
                  <a:srgbClr val="F03B20"/>
                </a:solidFill>
                <a:latin typeface="Arial MT"/>
                <a:cs typeface="Arial MT"/>
              </a:rPr>
              <a:t>min</a:t>
            </a:r>
            <a:r>
              <a:rPr lang="en-US" sz="3075" baseline="-5420" dirty="0">
                <a:solidFill>
                  <a:srgbClr val="F03B20"/>
                </a:solidFill>
                <a:latin typeface="Arial MT"/>
                <a:cs typeface="Arial MT"/>
              </a:rPr>
              <a:t>=4/5L</a:t>
            </a:r>
            <a:r>
              <a:rPr sz="3075" baseline="-5420" dirty="0">
                <a:solidFill>
                  <a:srgbClr val="F03B20"/>
                </a:solidFill>
                <a:latin typeface="Arial MT"/>
                <a:cs typeface="Arial MT"/>
              </a:rPr>
              <a:t>,</a:t>
            </a:r>
            <a:r>
              <a:rPr sz="3075" spc="315" baseline="-5420" dirty="0">
                <a:solidFill>
                  <a:srgbClr val="F03B20"/>
                </a:solidFill>
                <a:latin typeface="Arial MT"/>
                <a:cs typeface="Arial MT"/>
              </a:rPr>
              <a:t> </a:t>
            </a:r>
            <a:r>
              <a:rPr sz="3100" spc="-10" dirty="0" err="1">
                <a:solidFill>
                  <a:srgbClr val="F03B20"/>
                </a:solidFill>
                <a:latin typeface="Arial MT"/>
                <a:cs typeface="Arial MT"/>
              </a:rPr>
              <a:t>L</a:t>
            </a:r>
            <a:r>
              <a:rPr sz="3075" spc="-15" baseline="-5420" dirty="0" err="1">
                <a:solidFill>
                  <a:srgbClr val="F03B20"/>
                </a:solidFill>
                <a:latin typeface="Arial MT"/>
                <a:cs typeface="Arial MT"/>
              </a:rPr>
              <a:t>max</a:t>
            </a:r>
            <a:r>
              <a:rPr lang="en-US" sz="3075" spc="-15" baseline="-5420" dirty="0">
                <a:solidFill>
                  <a:srgbClr val="F03B20"/>
                </a:solidFill>
                <a:latin typeface="Arial MT"/>
                <a:cs typeface="Arial MT"/>
              </a:rPr>
              <a:t>=4/3L</a:t>
            </a:r>
            <a:r>
              <a:rPr sz="3100" spc="-10" dirty="0">
                <a:solidFill>
                  <a:srgbClr val="F03B20"/>
                </a:solidFill>
                <a:latin typeface="Arial MT"/>
                <a:cs typeface="Arial MT"/>
              </a:rPr>
              <a:t>]</a:t>
            </a:r>
            <a:endParaRPr sz="3100" dirty="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3070"/>
              </a:spcBef>
            </a:pPr>
            <a:r>
              <a:rPr sz="3100" spc="-10" dirty="0">
                <a:latin typeface="Arial MT"/>
                <a:cs typeface="Arial MT"/>
              </a:rPr>
              <a:t>Iterate:</a:t>
            </a:r>
            <a:endParaRPr sz="3100" dirty="0">
              <a:latin typeface="Arial MT"/>
              <a:cs typeface="Arial MT"/>
            </a:endParaRPr>
          </a:p>
          <a:p>
            <a:pPr marL="1021080" indent="-579120">
              <a:lnSpc>
                <a:spcPct val="100000"/>
              </a:lnSpc>
              <a:spcBef>
                <a:spcPts val="1100"/>
              </a:spcBef>
              <a:buClr>
                <a:srgbClr val="000000"/>
              </a:buClr>
              <a:buAutoNum type="arabicPeriod"/>
              <a:tabLst>
                <a:tab pos="1021080" algn="l"/>
              </a:tabLst>
            </a:pPr>
            <a:r>
              <a:rPr sz="2750" dirty="0">
                <a:solidFill>
                  <a:srgbClr val="F03B20"/>
                </a:solidFill>
                <a:latin typeface="Arial MT"/>
                <a:cs typeface="Arial MT"/>
              </a:rPr>
              <a:t>Split</a:t>
            </a:r>
            <a:r>
              <a:rPr sz="2750" spc="35" dirty="0">
                <a:solidFill>
                  <a:srgbClr val="F03B20"/>
                </a:solidFill>
                <a:latin typeface="Arial MT"/>
                <a:cs typeface="Arial MT"/>
              </a:rPr>
              <a:t> </a:t>
            </a:r>
            <a:r>
              <a:rPr sz="2750" dirty="0">
                <a:latin typeface="Arial MT"/>
                <a:cs typeface="Arial MT"/>
              </a:rPr>
              <a:t>edges</a:t>
            </a:r>
            <a:r>
              <a:rPr sz="2750" spc="45" dirty="0">
                <a:latin typeface="Arial MT"/>
                <a:cs typeface="Arial MT"/>
              </a:rPr>
              <a:t> </a:t>
            </a:r>
            <a:r>
              <a:rPr sz="2750" dirty="0">
                <a:latin typeface="Arial MT"/>
                <a:cs typeface="Arial MT"/>
              </a:rPr>
              <a:t>longer</a:t>
            </a:r>
            <a:r>
              <a:rPr sz="2750" spc="45" dirty="0">
                <a:latin typeface="Arial MT"/>
                <a:cs typeface="Arial MT"/>
              </a:rPr>
              <a:t> </a:t>
            </a:r>
            <a:r>
              <a:rPr sz="2750" dirty="0">
                <a:latin typeface="Arial MT"/>
                <a:cs typeface="Arial MT"/>
              </a:rPr>
              <a:t>than</a:t>
            </a:r>
            <a:r>
              <a:rPr sz="2750" spc="55" dirty="0">
                <a:latin typeface="Arial MT"/>
                <a:cs typeface="Arial MT"/>
              </a:rPr>
              <a:t> </a:t>
            </a:r>
            <a:r>
              <a:rPr sz="2750" spc="-20" dirty="0">
                <a:solidFill>
                  <a:srgbClr val="F03B20"/>
                </a:solidFill>
                <a:latin typeface="Arial MT"/>
                <a:cs typeface="Arial MT"/>
              </a:rPr>
              <a:t>L</a:t>
            </a:r>
            <a:r>
              <a:rPr sz="2775" spc="-30" baseline="-4504" dirty="0">
                <a:solidFill>
                  <a:srgbClr val="F03B20"/>
                </a:solidFill>
                <a:latin typeface="Arial MT"/>
                <a:cs typeface="Arial MT"/>
              </a:rPr>
              <a:t>max</a:t>
            </a:r>
            <a:endParaRPr sz="2775" baseline="-4504" dirty="0">
              <a:latin typeface="Arial MT"/>
              <a:cs typeface="Arial MT"/>
            </a:endParaRPr>
          </a:p>
          <a:p>
            <a:pPr marL="1021080" indent="-579120">
              <a:lnSpc>
                <a:spcPct val="100000"/>
              </a:lnSpc>
              <a:spcBef>
                <a:spcPts val="1075"/>
              </a:spcBef>
              <a:buClr>
                <a:srgbClr val="000000"/>
              </a:buClr>
              <a:buAutoNum type="arabicPeriod"/>
              <a:tabLst>
                <a:tab pos="1021080" algn="l"/>
              </a:tabLst>
            </a:pPr>
            <a:r>
              <a:rPr sz="2750" dirty="0">
                <a:solidFill>
                  <a:srgbClr val="F03B20"/>
                </a:solidFill>
                <a:latin typeface="Arial MT"/>
                <a:cs typeface="Arial MT"/>
              </a:rPr>
              <a:t>Collapse</a:t>
            </a:r>
            <a:r>
              <a:rPr sz="2750" spc="70" dirty="0">
                <a:solidFill>
                  <a:srgbClr val="F03B20"/>
                </a:solidFill>
                <a:latin typeface="Arial MT"/>
                <a:cs typeface="Arial MT"/>
              </a:rPr>
              <a:t> </a:t>
            </a:r>
            <a:r>
              <a:rPr sz="2750" dirty="0">
                <a:latin typeface="Arial MT"/>
                <a:cs typeface="Arial MT"/>
              </a:rPr>
              <a:t>edges</a:t>
            </a:r>
            <a:r>
              <a:rPr sz="2750" spc="70" dirty="0">
                <a:latin typeface="Arial MT"/>
                <a:cs typeface="Arial MT"/>
              </a:rPr>
              <a:t> </a:t>
            </a:r>
            <a:r>
              <a:rPr sz="2750" dirty="0">
                <a:latin typeface="Arial MT"/>
                <a:cs typeface="Arial MT"/>
              </a:rPr>
              <a:t>shorter</a:t>
            </a:r>
            <a:r>
              <a:rPr sz="2750" spc="70" dirty="0">
                <a:latin typeface="Arial MT"/>
                <a:cs typeface="Arial MT"/>
              </a:rPr>
              <a:t> </a:t>
            </a:r>
            <a:r>
              <a:rPr sz="2750" dirty="0">
                <a:latin typeface="Arial MT"/>
                <a:cs typeface="Arial MT"/>
              </a:rPr>
              <a:t>than</a:t>
            </a:r>
            <a:r>
              <a:rPr sz="2750" spc="70" dirty="0">
                <a:latin typeface="Arial MT"/>
                <a:cs typeface="Arial MT"/>
              </a:rPr>
              <a:t> </a:t>
            </a:r>
            <a:r>
              <a:rPr sz="2750" spc="-20" dirty="0">
                <a:solidFill>
                  <a:srgbClr val="F03B20"/>
                </a:solidFill>
                <a:latin typeface="Arial MT"/>
                <a:cs typeface="Arial MT"/>
              </a:rPr>
              <a:t>L</a:t>
            </a:r>
            <a:r>
              <a:rPr sz="2775" spc="-30" baseline="-4504" dirty="0">
                <a:solidFill>
                  <a:srgbClr val="F03B20"/>
                </a:solidFill>
                <a:latin typeface="Arial MT"/>
                <a:cs typeface="Arial MT"/>
              </a:rPr>
              <a:t>min</a:t>
            </a:r>
            <a:endParaRPr sz="2775" baseline="-4504" dirty="0">
              <a:latin typeface="Arial MT"/>
              <a:cs typeface="Arial MT"/>
            </a:endParaRPr>
          </a:p>
          <a:p>
            <a:pPr marL="1021080" indent="-579120">
              <a:lnSpc>
                <a:spcPct val="100000"/>
              </a:lnSpc>
              <a:spcBef>
                <a:spcPts val="1070"/>
              </a:spcBef>
              <a:buClr>
                <a:srgbClr val="000000"/>
              </a:buClr>
              <a:buAutoNum type="arabicPeriod"/>
              <a:tabLst>
                <a:tab pos="1021080" algn="l"/>
              </a:tabLst>
            </a:pPr>
            <a:r>
              <a:rPr sz="2750" dirty="0">
                <a:solidFill>
                  <a:srgbClr val="F03B20"/>
                </a:solidFill>
                <a:latin typeface="Arial MT"/>
                <a:cs typeface="Arial MT"/>
              </a:rPr>
              <a:t>Flip</a:t>
            </a:r>
            <a:r>
              <a:rPr sz="2750" spc="35" dirty="0">
                <a:solidFill>
                  <a:srgbClr val="F03B20"/>
                </a:solidFill>
                <a:latin typeface="Arial MT"/>
                <a:cs typeface="Arial MT"/>
              </a:rPr>
              <a:t> </a:t>
            </a:r>
            <a:r>
              <a:rPr sz="2750" dirty="0">
                <a:latin typeface="Arial MT"/>
                <a:cs typeface="Arial MT"/>
              </a:rPr>
              <a:t>edges</a:t>
            </a:r>
            <a:r>
              <a:rPr sz="2750" spc="45" dirty="0">
                <a:latin typeface="Arial MT"/>
                <a:cs typeface="Arial MT"/>
              </a:rPr>
              <a:t> </a:t>
            </a:r>
            <a:r>
              <a:rPr sz="2750" dirty="0">
                <a:latin typeface="Arial MT"/>
                <a:cs typeface="Arial MT"/>
              </a:rPr>
              <a:t>to</a:t>
            </a:r>
            <a:r>
              <a:rPr sz="2750" spc="40" dirty="0">
                <a:latin typeface="Arial MT"/>
                <a:cs typeface="Arial MT"/>
              </a:rPr>
              <a:t> </a:t>
            </a:r>
            <a:r>
              <a:rPr sz="2750" dirty="0">
                <a:latin typeface="Arial MT"/>
                <a:cs typeface="Arial MT"/>
              </a:rPr>
              <a:t>get</a:t>
            </a:r>
            <a:r>
              <a:rPr sz="2750" spc="45" dirty="0">
                <a:latin typeface="Arial MT"/>
                <a:cs typeface="Arial MT"/>
              </a:rPr>
              <a:t> </a:t>
            </a:r>
            <a:r>
              <a:rPr sz="2750" dirty="0">
                <a:latin typeface="Arial MT"/>
                <a:cs typeface="Arial MT"/>
              </a:rPr>
              <a:t>closer</a:t>
            </a:r>
            <a:r>
              <a:rPr sz="2750" spc="40" dirty="0">
                <a:latin typeface="Arial MT"/>
                <a:cs typeface="Arial MT"/>
              </a:rPr>
              <a:t> </a:t>
            </a:r>
            <a:r>
              <a:rPr sz="2750" dirty="0">
                <a:latin typeface="Arial MT"/>
                <a:cs typeface="Arial MT"/>
              </a:rPr>
              <a:t>to</a:t>
            </a:r>
            <a:r>
              <a:rPr sz="2750" spc="45" dirty="0">
                <a:latin typeface="Arial MT"/>
                <a:cs typeface="Arial MT"/>
              </a:rPr>
              <a:t> </a:t>
            </a:r>
            <a:r>
              <a:rPr sz="2750" dirty="0">
                <a:latin typeface="Arial MT"/>
                <a:cs typeface="Arial MT"/>
              </a:rPr>
              <a:t>valence</a:t>
            </a:r>
            <a:r>
              <a:rPr sz="2750" spc="40" dirty="0">
                <a:latin typeface="Arial MT"/>
                <a:cs typeface="Arial MT"/>
              </a:rPr>
              <a:t> </a:t>
            </a:r>
            <a:r>
              <a:rPr sz="2750" spc="-50" dirty="0">
                <a:latin typeface="Arial MT"/>
                <a:cs typeface="Arial MT"/>
              </a:rPr>
              <a:t>6</a:t>
            </a:r>
            <a:endParaRPr sz="2750" dirty="0">
              <a:latin typeface="Arial MT"/>
              <a:cs typeface="Arial MT"/>
            </a:endParaRPr>
          </a:p>
          <a:p>
            <a:pPr marL="1021080" indent="-579120">
              <a:lnSpc>
                <a:spcPct val="100000"/>
              </a:lnSpc>
              <a:spcBef>
                <a:spcPts val="1075"/>
              </a:spcBef>
              <a:buAutoNum type="arabicPeriod"/>
              <a:tabLst>
                <a:tab pos="1021080" algn="l"/>
              </a:tabLst>
            </a:pPr>
            <a:r>
              <a:rPr sz="2750" dirty="0">
                <a:latin typeface="Arial MT"/>
                <a:cs typeface="Arial MT"/>
              </a:rPr>
              <a:t>Vertex</a:t>
            </a:r>
            <a:r>
              <a:rPr sz="2750" spc="50" dirty="0">
                <a:latin typeface="Arial MT"/>
                <a:cs typeface="Arial MT"/>
              </a:rPr>
              <a:t> </a:t>
            </a:r>
            <a:r>
              <a:rPr sz="2750" dirty="0">
                <a:solidFill>
                  <a:srgbClr val="F03B20"/>
                </a:solidFill>
                <a:latin typeface="Arial MT"/>
                <a:cs typeface="Arial MT"/>
              </a:rPr>
              <a:t>shift</a:t>
            </a:r>
            <a:r>
              <a:rPr sz="2750" spc="60" dirty="0">
                <a:solidFill>
                  <a:srgbClr val="F03B20"/>
                </a:solidFill>
                <a:latin typeface="Arial MT"/>
                <a:cs typeface="Arial MT"/>
              </a:rPr>
              <a:t> </a:t>
            </a:r>
            <a:r>
              <a:rPr sz="2750" dirty="0">
                <a:latin typeface="Arial MT"/>
                <a:cs typeface="Arial MT"/>
              </a:rPr>
              <a:t>by</a:t>
            </a:r>
            <a:r>
              <a:rPr sz="2750" spc="65" dirty="0">
                <a:latin typeface="Arial MT"/>
                <a:cs typeface="Arial MT"/>
              </a:rPr>
              <a:t> </a:t>
            </a:r>
            <a:r>
              <a:rPr sz="2750" dirty="0">
                <a:latin typeface="Arial MT"/>
                <a:cs typeface="Arial MT"/>
              </a:rPr>
              <a:t>tangential</a:t>
            </a:r>
            <a:r>
              <a:rPr sz="2750" spc="50" dirty="0">
                <a:latin typeface="Arial MT"/>
                <a:cs typeface="Arial MT"/>
              </a:rPr>
              <a:t> </a:t>
            </a:r>
            <a:r>
              <a:rPr sz="2750" spc="-10" dirty="0">
                <a:latin typeface="Arial MT"/>
                <a:cs typeface="Arial MT"/>
              </a:rPr>
              <a:t>relaxation</a:t>
            </a:r>
            <a:endParaRPr sz="2750" dirty="0">
              <a:latin typeface="Arial MT"/>
              <a:cs typeface="Arial MT"/>
            </a:endParaRPr>
          </a:p>
          <a:p>
            <a:pPr marL="1021080" indent="-579120">
              <a:lnSpc>
                <a:spcPct val="100000"/>
              </a:lnSpc>
              <a:spcBef>
                <a:spcPts val="1065"/>
              </a:spcBef>
              <a:buClr>
                <a:srgbClr val="000000"/>
              </a:buClr>
              <a:buAutoNum type="arabicPeriod"/>
              <a:tabLst>
                <a:tab pos="1021080" algn="l"/>
              </a:tabLst>
            </a:pPr>
            <a:r>
              <a:rPr sz="2750" dirty="0">
                <a:solidFill>
                  <a:srgbClr val="F03B20"/>
                </a:solidFill>
                <a:latin typeface="Arial MT"/>
                <a:cs typeface="Arial MT"/>
              </a:rPr>
              <a:t>Project</a:t>
            </a:r>
            <a:r>
              <a:rPr sz="2750" spc="60" dirty="0">
                <a:solidFill>
                  <a:srgbClr val="F03B20"/>
                </a:solidFill>
                <a:latin typeface="Arial MT"/>
                <a:cs typeface="Arial MT"/>
              </a:rPr>
              <a:t> </a:t>
            </a:r>
            <a:r>
              <a:rPr sz="2750" dirty="0">
                <a:latin typeface="Arial MT"/>
                <a:cs typeface="Arial MT"/>
              </a:rPr>
              <a:t>vertices</a:t>
            </a:r>
            <a:r>
              <a:rPr sz="2750" spc="70" dirty="0">
                <a:latin typeface="Arial MT"/>
                <a:cs typeface="Arial MT"/>
              </a:rPr>
              <a:t> </a:t>
            </a:r>
            <a:r>
              <a:rPr sz="2750" dirty="0">
                <a:latin typeface="Arial MT"/>
                <a:cs typeface="Arial MT"/>
              </a:rPr>
              <a:t>onto</a:t>
            </a:r>
            <a:r>
              <a:rPr sz="2750" spc="75" dirty="0">
                <a:latin typeface="Arial MT"/>
                <a:cs typeface="Arial MT"/>
              </a:rPr>
              <a:t> </a:t>
            </a:r>
            <a:r>
              <a:rPr sz="2750" dirty="0">
                <a:latin typeface="Arial MT"/>
                <a:cs typeface="Arial MT"/>
              </a:rPr>
              <a:t>reference</a:t>
            </a:r>
            <a:r>
              <a:rPr sz="2750" spc="75" dirty="0">
                <a:latin typeface="Arial MT"/>
                <a:cs typeface="Arial MT"/>
              </a:rPr>
              <a:t> </a:t>
            </a:r>
            <a:r>
              <a:rPr sz="2750" spc="-20" dirty="0">
                <a:latin typeface="Arial MT"/>
                <a:cs typeface="Arial MT"/>
              </a:rPr>
              <a:t>mesh</a:t>
            </a:r>
            <a:endParaRPr sz="2750" dirty="0">
              <a:latin typeface="Arial MT"/>
              <a:cs typeface="Arial MT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26784" rIns="0" bIns="0" rtlCol="0">
            <a:spAutoFit/>
          </a:bodyPr>
          <a:lstStyle/>
          <a:p>
            <a:pPr marL="319405">
              <a:lnSpc>
                <a:spcPts val="1639"/>
              </a:lnSpc>
            </a:pPr>
            <a:fld id="{81D60167-4931-47E6-BA6A-407CBD079E47}" type="slidenum">
              <a:rPr spc="-25" dirty="0"/>
              <a:t>5</a:t>
            </a:fld>
            <a:endParaRPr spc="-25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6137" y="105189"/>
            <a:ext cx="8963660" cy="1031875"/>
          </a:xfrm>
          <a:prstGeom prst="rect">
            <a:avLst/>
          </a:prstGeom>
        </p:spPr>
        <p:txBody>
          <a:bodyPr vert="horz" wrap="square" lIns="0" tIns="161925" rIns="0" bIns="0" rtlCol="0">
            <a:spAutoFit/>
          </a:bodyPr>
          <a:lstStyle/>
          <a:p>
            <a:pPr marL="56515">
              <a:lnSpc>
                <a:spcPct val="100000"/>
              </a:lnSpc>
              <a:spcBef>
                <a:spcPts val="135"/>
              </a:spcBef>
            </a:pPr>
            <a:r>
              <a:rPr dirty="0"/>
              <a:t>Edge </a:t>
            </a:r>
            <a:r>
              <a:rPr spc="-20" dirty="0"/>
              <a:t>Flip</a:t>
            </a:r>
          </a:p>
        </p:txBody>
      </p:sp>
      <p:sp>
        <p:nvSpPr>
          <p:cNvPr id="3" name="object 3"/>
          <p:cNvSpPr/>
          <p:nvPr/>
        </p:nvSpPr>
        <p:spPr>
          <a:xfrm>
            <a:off x="380" y="1056894"/>
            <a:ext cx="10058400" cy="942975"/>
          </a:xfrm>
          <a:custGeom>
            <a:avLst/>
            <a:gdLst/>
            <a:ahLst/>
            <a:cxnLst/>
            <a:rect l="l" t="t" r="r" b="b"/>
            <a:pathLst>
              <a:path w="10058400" h="942975">
                <a:moveTo>
                  <a:pt x="10058019" y="942594"/>
                </a:moveTo>
                <a:lnTo>
                  <a:pt x="10058019" y="0"/>
                </a:lnTo>
                <a:lnTo>
                  <a:pt x="0" y="0"/>
                </a:lnTo>
                <a:lnTo>
                  <a:pt x="0" y="942594"/>
                </a:lnTo>
                <a:lnTo>
                  <a:pt x="10058019" y="94259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380" y="2905216"/>
            <a:ext cx="10058400" cy="2651125"/>
            <a:chOff x="380" y="2905216"/>
            <a:chExt cx="10058400" cy="2651125"/>
          </a:xfrm>
        </p:grpSpPr>
        <p:sp>
          <p:nvSpPr>
            <p:cNvPr id="5" name="object 5"/>
            <p:cNvSpPr/>
            <p:nvPr/>
          </p:nvSpPr>
          <p:spPr>
            <a:xfrm>
              <a:off x="6485680" y="2935985"/>
              <a:ext cx="14604" cy="6350"/>
            </a:xfrm>
            <a:custGeom>
              <a:avLst/>
              <a:gdLst/>
              <a:ahLst/>
              <a:cxnLst/>
              <a:rect l="l" t="t" r="r" b="b"/>
              <a:pathLst>
                <a:path w="14604" h="6350">
                  <a:moveTo>
                    <a:pt x="14296" y="6096"/>
                  </a:moveTo>
                  <a:lnTo>
                    <a:pt x="3511" y="0"/>
                  </a:lnTo>
                  <a:lnTo>
                    <a:pt x="0" y="6096"/>
                  </a:lnTo>
                  <a:lnTo>
                    <a:pt x="14296" y="609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409741" y="2913887"/>
              <a:ext cx="107950" cy="28575"/>
            </a:xfrm>
            <a:custGeom>
              <a:avLst/>
              <a:gdLst/>
              <a:ahLst/>
              <a:cxnLst/>
              <a:rect l="l" t="t" r="r" b="b"/>
              <a:pathLst>
                <a:path w="107950" h="28575">
                  <a:moveTo>
                    <a:pt x="107780" y="28194"/>
                  </a:moveTo>
                  <a:lnTo>
                    <a:pt x="102500" y="20383"/>
                  </a:lnTo>
                  <a:lnTo>
                    <a:pt x="80450" y="5476"/>
                  </a:lnTo>
                  <a:lnTo>
                    <a:pt x="53542" y="0"/>
                  </a:lnTo>
                  <a:lnTo>
                    <a:pt x="27074" y="5476"/>
                  </a:lnTo>
                  <a:lnTo>
                    <a:pt x="5250" y="20383"/>
                  </a:lnTo>
                  <a:lnTo>
                    <a:pt x="0" y="28194"/>
                  </a:lnTo>
                  <a:lnTo>
                    <a:pt x="107780" y="2819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397409" y="2905226"/>
              <a:ext cx="2264410" cy="37465"/>
            </a:xfrm>
            <a:custGeom>
              <a:avLst/>
              <a:gdLst/>
              <a:ahLst/>
              <a:cxnLst/>
              <a:rect l="l" t="t" r="r" b="b"/>
              <a:pathLst>
                <a:path w="2264409" h="37464">
                  <a:moveTo>
                    <a:pt x="132499" y="36855"/>
                  </a:moveTo>
                  <a:lnTo>
                    <a:pt x="114922" y="15595"/>
                  </a:lnTo>
                  <a:lnTo>
                    <a:pt x="86410" y="1816"/>
                  </a:lnTo>
                  <a:lnTo>
                    <a:pt x="54978" y="0"/>
                  </a:lnTo>
                  <a:lnTo>
                    <a:pt x="25107" y="10388"/>
                  </a:lnTo>
                  <a:lnTo>
                    <a:pt x="1333" y="33261"/>
                  </a:lnTo>
                  <a:lnTo>
                    <a:pt x="0" y="36855"/>
                  </a:lnTo>
                  <a:lnTo>
                    <a:pt x="24003" y="36855"/>
                  </a:lnTo>
                  <a:lnTo>
                    <a:pt x="24396" y="36042"/>
                  </a:lnTo>
                  <a:lnTo>
                    <a:pt x="54749" y="20040"/>
                  </a:lnTo>
                  <a:lnTo>
                    <a:pt x="88303" y="23126"/>
                  </a:lnTo>
                  <a:lnTo>
                    <a:pt x="105549" y="36855"/>
                  </a:lnTo>
                  <a:lnTo>
                    <a:pt x="132499" y="36855"/>
                  </a:lnTo>
                  <a:close/>
                </a:path>
                <a:path w="2264409" h="37464">
                  <a:moveTo>
                    <a:pt x="849541" y="36855"/>
                  </a:moveTo>
                  <a:lnTo>
                    <a:pt x="831964" y="15595"/>
                  </a:lnTo>
                  <a:lnTo>
                    <a:pt x="803452" y="1816"/>
                  </a:lnTo>
                  <a:lnTo>
                    <a:pt x="772020" y="0"/>
                  </a:lnTo>
                  <a:lnTo>
                    <a:pt x="742149" y="10388"/>
                  </a:lnTo>
                  <a:lnTo>
                    <a:pt x="718375" y="33261"/>
                  </a:lnTo>
                  <a:lnTo>
                    <a:pt x="717042" y="36855"/>
                  </a:lnTo>
                  <a:lnTo>
                    <a:pt x="741045" y="36855"/>
                  </a:lnTo>
                  <a:lnTo>
                    <a:pt x="741438" y="36042"/>
                  </a:lnTo>
                  <a:lnTo>
                    <a:pt x="771791" y="20040"/>
                  </a:lnTo>
                  <a:lnTo>
                    <a:pt x="805345" y="23126"/>
                  </a:lnTo>
                  <a:lnTo>
                    <a:pt x="822591" y="36855"/>
                  </a:lnTo>
                  <a:lnTo>
                    <a:pt x="849541" y="36855"/>
                  </a:lnTo>
                  <a:close/>
                </a:path>
                <a:path w="2264409" h="37464">
                  <a:moveTo>
                    <a:pt x="1556829" y="36855"/>
                  </a:moveTo>
                  <a:lnTo>
                    <a:pt x="1539252" y="15519"/>
                  </a:lnTo>
                  <a:lnTo>
                    <a:pt x="1510842" y="1803"/>
                  </a:lnTo>
                  <a:lnTo>
                    <a:pt x="1479461" y="63"/>
                  </a:lnTo>
                  <a:lnTo>
                    <a:pt x="1449590" y="10515"/>
                  </a:lnTo>
                  <a:lnTo>
                    <a:pt x="1425727" y="33375"/>
                  </a:lnTo>
                  <a:lnTo>
                    <a:pt x="1424406" y="36855"/>
                  </a:lnTo>
                  <a:lnTo>
                    <a:pt x="1448320" y="36855"/>
                  </a:lnTo>
                  <a:lnTo>
                    <a:pt x="1448739" y="35953"/>
                  </a:lnTo>
                  <a:lnTo>
                    <a:pt x="1479067" y="20066"/>
                  </a:lnTo>
                  <a:lnTo>
                    <a:pt x="1512824" y="23317"/>
                  </a:lnTo>
                  <a:lnTo>
                    <a:pt x="1529829" y="36855"/>
                  </a:lnTo>
                  <a:lnTo>
                    <a:pt x="1556829" y="36855"/>
                  </a:lnTo>
                  <a:close/>
                </a:path>
                <a:path w="2264409" h="37464">
                  <a:moveTo>
                    <a:pt x="2264003" y="36855"/>
                  </a:moveTo>
                  <a:lnTo>
                    <a:pt x="2246401" y="15481"/>
                  </a:lnTo>
                  <a:lnTo>
                    <a:pt x="2217978" y="1778"/>
                  </a:lnTo>
                  <a:lnTo>
                    <a:pt x="2186597" y="50"/>
                  </a:lnTo>
                  <a:lnTo>
                    <a:pt x="2156726" y="10515"/>
                  </a:lnTo>
                  <a:lnTo>
                    <a:pt x="2132850" y="33388"/>
                  </a:lnTo>
                  <a:lnTo>
                    <a:pt x="2131542" y="36855"/>
                  </a:lnTo>
                  <a:lnTo>
                    <a:pt x="2155456" y="36855"/>
                  </a:lnTo>
                  <a:lnTo>
                    <a:pt x="2155863" y="35991"/>
                  </a:lnTo>
                  <a:lnTo>
                    <a:pt x="2186241" y="20078"/>
                  </a:lnTo>
                  <a:lnTo>
                    <a:pt x="2220036" y="23279"/>
                  </a:lnTo>
                  <a:lnTo>
                    <a:pt x="2237130" y="36855"/>
                  </a:lnTo>
                  <a:lnTo>
                    <a:pt x="2264003" y="3685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949402" y="2983229"/>
              <a:ext cx="3160395" cy="901700"/>
            </a:xfrm>
            <a:custGeom>
              <a:avLst/>
              <a:gdLst/>
              <a:ahLst/>
              <a:cxnLst/>
              <a:rect l="l" t="t" r="r" b="b"/>
              <a:pathLst>
                <a:path w="3160395" h="901700">
                  <a:moveTo>
                    <a:pt x="3160055" y="901445"/>
                  </a:moveTo>
                  <a:lnTo>
                    <a:pt x="2645957" y="0"/>
                  </a:lnTo>
                  <a:lnTo>
                    <a:pt x="514643" y="0"/>
                  </a:lnTo>
                  <a:lnTo>
                    <a:pt x="0" y="901445"/>
                  </a:lnTo>
                  <a:lnTo>
                    <a:pt x="3160055" y="901445"/>
                  </a:lnTo>
                  <a:close/>
                </a:path>
              </a:pathLst>
            </a:custGeom>
            <a:solidFill>
              <a:srgbClr val="BBE0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942673" y="2942081"/>
              <a:ext cx="3184525" cy="942975"/>
            </a:xfrm>
            <a:custGeom>
              <a:avLst/>
              <a:gdLst/>
              <a:ahLst/>
              <a:cxnLst/>
              <a:rect l="l" t="t" r="r" b="b"/>
              <a:pathLst>
                <a:path w="3184525" h="942975">
                  <a:moveTo>
                    <a:pt x="3184487" y="942594"/>
                  </a:moveTo>
                  <a:lnTo>
                    <a:pt x="3004807" y="630809"/>
                  </a:lnTo>
                  <a:lnTo>
                    <a:pt x="3004807" y="669798"/>
                  </a:lnTo>
                  <a:lnTo>
                    <a:pt x="2326678" y="669798"/>
                  </a:lnTo>
                  <a:lnTo>
                    <a:pt x="2322182" y="661987"/>
                  </a:lnTo>
                  <a:lnTo>
                    <a:pt x="2661678" y="74371"/>
                  </a:lnTo>
                  <a:lnTo>
                    <a:pt x="3004807" y="669798"/>
                  </a:lnTo>
                  <a:lnTo>
                    <a:pt x="3004807" y="630809"/>
                  </a:lnTo>
                  <a:lnTo>
                    <a:pt x="2672931" y="54902"/>
                  </a:lnTo>
                  <a:lnTo>
                    <a:pt x="2680881" y="41148"/>
                  </a:lnTo>
                  <a:lnTo>
                    <a:pt x="2663355" y="31242"/>
                  </a:lnTo>
                  <a:lnTo>
                    <a:pt x="2661323" y="34747"/>
                  </a:lnTo>
                  <a:lnTo>
                    <a:pt x="2661069" y="34290"/>
                  </a:lnTo>
                  <a:lnTo>
                    <a:pt x="2644305" y="44196"/>
                  </a:lnTo>
                  <a:lnTo>
                    <a:pt x="2650071" y="54229"/>
                  </a:lnTo>
                  <a:lnTo>
                    <a:pt x="2310574" y="641858"/>
                  </a:lnTo>
                  <a:lnTo>
                    <a:pt x="2299322" y="622350"/>
                  </a:lnTo>
                  <a:lnTo>
                    <a:pt x="2299322" y="661327"/>
                  </a:lnTo>
                  <a:lnTo>
                    <a:pt x="2294420" y="669798"/>
                  </a:lnTo>
                  <a:lnTo>
                    <a:pt x="1611363" y="669798"/>
                  </a:lnTo>
                  <a:lnTo>
                    <a:pt x="1958276" y="69824"/>
                  </a:lnTo>
                  <a:lnTo>
                    <a:pt x="2299322" y="661327"/>
                  </a:lnTo>
                  <a:lnTo>
                    <a:pt x="2299322" y="622350"/>
                  </a:lnTo>
                  <a:lnTo>
                    <a:pt x="1969503" y="50292"/>
                  </a:lnTo>
                  <a:lnTo>
                    <a:pt x="2642781" y="50292"/>
                  </a:lnTo>
                  <a:lnTo>
                    <a:pt x="2642781" y="31242"/>
                  </a:lnTo>
                  <a:lnTo>
                    <a:pt x="1958517" y="31242"/>
                  </a:lnTo>
                  <a:lnTo>
                    <a:pt x="1947367" y="11899"/>
                  </a:lnTo>
                  <a:lnTo>
                    <a:pt x="1947367" y="50888"/>
                  </a:lnTo>
                  <a:lnTo>
                    <a:pt x="1946313" y="50292"/>
                  </a:lnTo>
                  <a:lnTo>
                    <a:pt x="1592275" y="662597"/>
                  </a:lnTo>
                  <a:lnTo>
                    <a:pt x="1573961" y="630923"/>
                  </a:lnTo>
                  <a:lnTo>
                    <a:pt x="1573961" y="669798"/>
                  </a:lnTo>
                  <a:lnTo>
                    <a:pt x="882611" y="669798"/>
                  </a:lnTo>
                  <a:lnTo>
                    <a:pt x="882523" y="669658"/>
                  </a:lnTo>
                  <a:lnTo>
                    <a:pt x="1227378" y="70192"/>
                  </a:lnTo>
                  <a:lnTo>
                    <a:pt x="1573961" y="669798"/>
                  </a:lnTo>
                  <a:lnTo>
                    <a:pt x="1573961" y="630923"/>
                  </a:lnTo>
                  <a:lnTo>
                    <a:pt x="1238592" y="50698"/>
                  </a:lnTo>
                  <a:lnTo>
                    <a:pt x="1238821" y="50292"/>
                  </a:lnTo>
                  <a:lnTo>
                    <a:pt x="1946313" y="50292"/>
                  </a:lnTo>
                  <a:lnTo>
                    <a:pt x="1947024" y="50292"/>
                  </a:lnTo>
                  <a:lnTo>
                    <a:pt x="1947367" y="50888"/>
                  </a:lnTo>
                  <a:lnTo>
                    <a:pt x="1947367" y="11899"/>
                  </a:lnTo>
                  <a:lnTo>
                    <a:pt x="1944027" y="6096"/>
                  </a:lnTo>
                  <a:lnTo>
                    <a:pt x="1927263" y="16002"/>
                  </a:lnTo>
                  <a:lnTo>
                    <a:pt x="1936038" y="31242"/>
                  </a:lnTo>
                  <a:lnTo>
                    <a:pt x="1227366" y="31242"/>
                  </a:lnTo>
                  <a:lnTo>
                    <a:pt x="1221651" y="21336"/>
                  </a:lnTo>
                  <a:lnTo>
                    <a:pt x="1216113" y="24612"/>
                  </a:lnTo>
                  <a:lnTo>
                    <a:pt x="1216113" y="50711"/>
                  </a:lnTo>
                  <a:lnTo>
                    <a:pt x="871131" y="649947"/>
                  </a:lnTo>
                  <a:lnTo>
                    <a:pt x="859548" y="629907"/>
                  </a:lnTo>
                  <a:lnTo>
                    <a:pt x="859548" y="669798"/>
                  </a:lnTo>
                  <a:lnTo>
                    <a:pt x="179984" y="669798"/>
                  </a:lnTo>
                  <a:lnTo>
                    <a:pt x="519379" y="81254"/>
                  </a:lnTo>
                  <a:lnTo>
                    <a:pt x="859548" y="669798"/>
                  </a:lnTo>
                  <a:lnTo>
                    <a:pt x="859548" y="629907"/>
                  </a:lnTo>
                  <a:lnTo>
                    <a:pt x="530987" y="61125"/>
                  </a:lnTo>
                  <a:lnTo>
                    <a:pt x="537235" y="50292"/>
                  </a:lnTo>
                  <a:lnTo>
                    <a:pt x="1215885" y="50292"/>
                  </a:lnTo>
                  <a:lnTo>
                    <a:pt x="1216113" y="50711"/>
                  </a:lnTo>
                  <a:lnTo>
                    <a:pt x="1216113" y="24612"/>
                  </a:lnTo>
                  <a:lnTo>
                    <a:pt x="1204887" y="31242"/>
                  </a:lnTo>
                  <a:lnTo>
                    <a:pt x="548220" y="31242"/>
                  </a:lnTo>
                  <a:lnTo>
                    <a:pt x="564045" y="3810"/>
                  </a:lnTo>
                  <a:lnTo>
                    <a:pt x="557301" y="0"/>
                  </a:lnTo>
                  <a:lnTo>
                    <a:pt x="543001" y="0"/>
                  </a:lnTo>
                  <a:lnTo>
                    <a:pt x="519379" y="41008"/>
                  </a:lnTo>
                  <a:lnTo>
                    <a:pt x="513740" y="31242"/>
                  </a:lnTo>
                  <a:lnTo>
                    <a:pt x="496214" y="41148"/>
                  </a:lnTo>
                  <a:lnTo>
                    <a:pt x="507771" y="61150"/>
                  </a:lnTo>
                  <a:lnTo>
                    <a:pt x="154736" y="673976"/>
                  </a:lnTo>
                  <a:lnTo>
                    <a:pt x="154076" y="674370"/>
                  </a:lnTo>
                  <a:lnTo>
                    <a:pt x="154292" y="674763"/>
                  </a:lnTo>
                  <a:lnTo>
                    <a:pt x="0" y="942606"/>
                  </a:lnTo>
                  <a:lnTo>
                    <a:pt x="22669" y="942594"/>
                  </a:lnTo>
                  <a:lnTo>
                    <a:pt x="165709" y="694550"/>
                  </a:lnTo>
                  <a:lnTo>
                    <a:pt x="308762" y="942594"/>
                  </a:lnTo>
                  <a:lnTo>
                    <a:pt x="331241" y="942594"/>
                  </a:lnTo>
                  <a:lnTo>
                    <a:pt x="184899" y="688848"/>
                  </a:lnTo>
                  <a:lnTo>
                    <a:pt x="848741" y="688848"/>
                  </a:lnTo>
                  <a:lnTo>
                    <a:pt x="702665" y="942594"/>
                  </a:lnTo>
                  <a:lnTo>
                    <a:pt x="725500" y="942594"/>
                  </a:lnTo>
                  <a:lnTo>
                    <a:pt x="871016" y="689648"/>
                  </a:lnTo>
                  <a:lnTo>
                    <a:pt x="1017231" y="942594"/>
                  </a:lnTo>
                  <a:lnTo>
                    <a:pt x="1040206" y="942594"/>
                  </a:lnTo>
                  <a:lnTo>
                    <a:pt x="893622" y="688848"/>
                  </a:lnTo>
                  <a:lnTo>
                    <a:pt x="1577098" y="688848"/>
                  </a:lnTo>
                  <a:lnTo>
                    <a:pt x="1430388" y="942594"/>
                  </a:lnTo>
                  <a:lnTo>
                    <a:pt x="1453642" y="942594"/>
                  </a:lnTo>
                  <a:lnTo>
                    <a:pt x="1592656" y="702157"/>
                  </a:lnTo>
                  <a:lnTo>
                    <a:pt x="1731645" y="942594"/>
                  </a:lnTo>
                  <a:lnTo>
                    <a:pt x="1754136" y="942594"/>
                  </a:lnTo>
                  <a:lnTo>
                    <a:pt x="1607464" y="688848"/>
                  </a:lnTo>
                  <a:lnTo>
                    <a:pt x="2283422" y="688848"/>
                  </a:lnTo>
                  <a:lnTo>
                    <a:pt x="2136825" y="942594"/>
                  </a:lnTo>
                  <a:lnTo>
                    <a:pt x="2160066" y="942594"/>
                  </a:lnTo>
                  <a:lnTo>
                    <a:pt x="2306663" y="688848"/>
                  </a:lnTo>
                  <a:lnTo>
                    <a:pt x="2315184" y="688848"/>
                  </a:lnTo>
                  <a:lnTo>
                    <a:pt x="2461501" y="942594"/>
                  </a:lnTo>
                  <a:lnTo>
                    <a:pt x="2483980" y="942594"/>
                  </a:lnTo>
                  <a:lnTo>
                    <a:pt x="2337663" y="688848"/>
                  </a:lnTo>
                  <a:lnTo>
                    <a:pt x="2995218" y="688848"/>
                  </a:lnTo>
                  <a:lnTo>
                    <a:pt x="2848521" y="942594"/>
                  </a:lnTo>
                  <a:lnTo>
                    <a:pt x="2871012" y="942594"/>
                  </a:lnTo>
                  <a:lnTo>
                    <a:pt x="3014637" y="694182"/>
                  </a:lnTo>
                  <a:lnTo>
                    <a:pt x="3005607" y="688848"/>
                  </a:lnTo>
                  <a:lnTo>
                    <a:pt x="3006255" y="688848"/>
                  </a:lnTo>
                  <a:lnTo>
                    <a:pt x="3006255" y="672299"/>
                  </a:lnTo>
                  <a:lnTo>
                    <a:pt x="3162020" y="942594"/>
                  </a:lnTo>
                  <a:lnTo>
                    <a:pt x="3184487" y="94259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384797" y="2942081"/>
              <a:ext cx="157734" cy="117668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101839" y="2942081"/>
              <a:ext cx="157733" cy="117668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809737" y="2942081"/>
              <a:ext cx="156971" cy="117441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738365" y="3543717"/>
              <a:ext cx="157733" cy="15447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455408" y="3543717"/>
              <a:ext cx="157734" cy="154470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163305" y="3543753"/>
              <a:ext cx="156972" cy="154442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031229" y="3543698"/>
              <a:ext cx="157734" cy="154572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516874" y="2942081"/>
              <a:ext cx="156972" cy="117536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870441" y="3543717"/>
              <a:ext cx="156972" cy="154409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380" y="3884675"/>
              <a:ext cx="10058400" cy="942975"/>
            </a:xfrm>
            <a:custGeom>
              <a:avLst/>
              <a:gdLst/>
              <a:ahLst/>
              <a:cxnLst/>
              <a:rect l="l" t="t" r="r" b="b"/>
              <a:pathLst>
                <a:path w="10058400" h="942975">
                  <a:moveTo>
                    <a:pt x="10058019" y="942594"/>
                  </a:moveTo>
                  <a:lnTo>
                    <a:pt x="10058019" y="0"/>
                  </a:lnTo>
                  <a:lnTo>
                    <a:pt x="0" y="0"/>
                  </a:lnTo>
                  <a:lnTo>
                    <a:pt x="0" y="942594"/>
                  </a:lnTo>
                  <a:lnTo>
                    <a:pt x="10058019" y="94259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5746241" y="3884675"/>
              <a:ext cx="3566160" cy="942975"/>
            </a:xfrm>
            <a:custGeom>
              <a:avLst/>
              <a:gdLst/>
              <a:ahLst/>
              <a:cxnLst/>
              <a:rect l="l" t="t" r="r" b="b"/>
              <a:pathLst>
                <a:path w="3566159" h="942975">
                  <a:moveTo>
                    <a:pt x="3566160" y="355853"/>
                  </a:moveTo>
                  <a:lnTo>
                    <a:pt x="3363215" y="0"/>
                  </a:lnTo>
                  <a:lnTo>
                    <a:pt x="203160" y="0"/>
                  </a:lnTo>
                  <a:lnTo>
                    <a:pt x="0" y="355854"/>
                  </a:lnTo>
                  <a:lnTo>
                    <a:pt x="340338" y="942594"/>
                  </a:lnTo>
                  <a:lnTo>
                    <a:pt x="3226183" y="942594"/>
                  </a:lnTo>
                  <a:lnTo>
                    <a:pt x="3566160" y="355853"/>
                  </a:lnTo>
                  <a:close/>
                </a:path>
              </a:pathLst>
            </a:custGeom>
            <a:solidFill>
              <a:srgbClr val="BBE0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5759183" y="3884675"/>
              <a:ext cx="3570604" cy="942975"/>
            </a:xfrm>
            <a:custGeom>
              <a:avLst/>
              <a:gdLst/>
              <a:ahLst/>
              <a:cxnLst/>
              <a:rect l="l" t="t" r="r" b="b"/>
              <a:pathLst>
                <a:path w="3570604" h="942975">
                  <a:moveTo>
                    <a:pt x="206159" y="12"/>
                  </a:moveTo>
                  <a:lnTo>
                    <a:pt x="183489" y="12"/>
                  </a:lnTo>
                  <a:lnTo>
                    <a:pt x="0" y="318516"/>
                  </a:lnTo>
                  <a:lnTo>
                    <a:pt x="16764" y="328422"/>
                  </a:lnTo>
                  <a:lnTo>
                    <a:pt x="206159" y="12"/>
                  </a:lnTo>
                  <a:close/>
                </a:path>
                <a:path w="3570604" h="942975">
                  <a:moveTo>
                    <a:pt x="3569982" y="339852"/>
                  </a:moveTo>
                  <a:lnTo>
                    <a:pt x="3560648" y="334352"/>
                  </a:lnTo>
                  <a:lnTo>
                    <a:pt x="3367976" y="0"/>
                  </a:lnTo>
                  <a:lnTo>
                    <a:pt x="3345510" y="0"/>
                  </a:lnTo>
                  <a:lnTo>
                    <a:pt x="3538283" y="334530"/>
                  </a:lnTo>
                  <a:lnTo>
                    <a:pt x="3538270" y="355854"/>
                  </a:lnTo>
                  <a:lnTo>
                    <a:pt x="3205442" y="933069"/>
                  </a:lnTo>
                  <a:lnTo>
                    <a:pt x="2872625" y="355854"/>
                  </a:lnTo>
                  <a:lnTo>
                    <a:pt x="3538270" y="355854"/>
                  </a:lnTo>
                  <a:lnTo>
                    <a:pt x="3538270" y="334543"/>
                  </a:lnTo>
                  <a:lnTo>
                    <a:pt x="2860916" y="334822"/>
                  </a:lnTo>
                  <a:lnTo>
                    <a:pt x="3054502" y="0"/>
                  </a:lnTo>
                  <a:lnTo>
                    <a:pt x="3032010" y="0"/>
                  </a:lnTo>
                  <a:lnTo>
                    <a:pt x="2849486" y="315709"/>
                  </a:lnTo>
                  <a:lnTo>
                    <a:pt x="2667470" y="0"/>
                  </a:lnTo>
                  <a:lnTo>
                    <a:pt x="2644991" y="0"/>
                  </a:lnTo>
                  <a:lnTo>
                    <a:pt x="2838031" y="334835"/>
                  </a:lnTo>
                  <a:lnTo>
                    <a:pt x="2149919" y="335127"/>
                  </a:lnTo>
                  <a:lnTo>
                    <a:pt x="2343556" y="0"/>
                  </a:lnTo>
                  <a:lnTo>
                    <a:pt x="2320315" y="0"/>
                  </a:lnTo>
                  <a:lnTo>
                    <a:pt x="2129002" y="331114"/>
                  </a:lnTo>
                  <a:lnTo>
                    <a:pt x="1937626" y="0"/>
                  </a:lnTo>
                  <a:lnTo>
                    <a:pt x="1915134" y="0"/>
                  </a:lnTo>
                  <a:lnTo>
                    <a:pt x="2108822" y="335153"/>
                  </a:lnTo>
                  <a:lnTo>
                    <a:pt x="1443177" y="335457"/>
                  </a:lnTo>
                  <a:lnTo>
                    <a:pt x="1637131" y="0"/>
                  </a:lnTo>
                  <a:lnTo>
                    <a:pt x="1613877" y="0"/>
                  </a:lnTo>
                  <a:lnTo>
                    <a:pt x="1419910" y="335457"/>
                  </a:lnTo>
                  <a:lnTo>
                    <a:pt x="1417459" y="335457"/>
                  </a:lnTo>
                  <a:lnTo>
                    <a:pt x="1223695" y="0"/>
                  </a:lnTo>
                  <a:lnTo>
                    <a:pt x="1200721" y="0"/>
                  </a:lnTo>
                  <a:lnTo>
                    <a:pt x="1394599" y="335457"/>
                  </a:lnTo>
                  <a:lnTo>
                    <a:pt x="715835" y="335749"/>
                  </a:lnTo>
                  <a:lnTo>
                    <a:pt x="908989" y="0"/>
                  </a:lnTo>
                  <a:lnTo>
                    <a:pt x="886155" y="0"/>
                  </a:lnTo>
                  <a:lnTo>
                    <a:pt x="700595" y="322313"/>
                  </a:lnTo>
                  <a:lnTo>
                    <a:pt x="514731" y="0"/>
                  </a:lnTo>
                  <a:lnTo>
                    <a:pt x="492252" y="0"/>
                  </a:lnTo>
                  <a:lnTo>
                    <a:pt x="685888" y="335775"/>
                  </a:lnTo>
                  <a:lnTo>
                    <a:pt x="16014" y="336042"/>
                  </a:lnTo>
                  <a:lnTo>
                    <a:pt x="16014" y="355854"/>
                  </a:lnTo>
                  <a:lnTo>
                    <a:pt x="681291" y="355854"/>
                  </a:lnTo>
                  <a:lnTo>
                    <a:pt x="347649" y="935393"/>
                  </a:lnTo>
                  <a:lnTo>
                    <a:pt x="16764" y="361950"/>
                  </a:lnTo>
                  <a:lnTo>
                    <a:pt x="0" y="371094"/>
                  </a:lnTo>
                  <a:lnTo>
                    <a:pt x="329234" y="942594"/>
                  </a:lnTo>
                  <a:lnTo>
                    <a:pt x="343509" y="942594"/>
                  </a:lnTo>
                  <a:lnTo>
                    <a:pt x="351815" y="942594"/>
                  </a:lnTo>
                  <a:lnTo>
                    <a:pt x="366725" y="942594"/>
                  </a:lnTo>
                  <a:lnTo>
                    <a:pt x="700874" y="361746"/>
                  </a:lnTo>
                  <a:lnTo>
                    <a:pt x="1035862" y="942594"/>
                  </a:lnTo>
                  <a:lnTo>
                    <a:pt x="1058329" y="942594"/>
                  </a:lnTo>
                  <a:lnTo>
                    <a:pt x="719950" y="355854"/>
                  </a:lnTo>
                  <a:lnTo>
                    <a:pt x="1406385" y="355854"/>
                  </a:lnTo>
                  <a:lnTo>
                    <a:pt x="1407248" y="357365"/>
                  </a:lnTo>
                  <a:lnTo>
                    <a:pt x="1068882" y="942594"/>
                  </a:lnTo>
                  <a:lnTo>
                    <a:pt x="1092136" y="942594"/>
                  </a:lnTo>
                  <a:lnTo>
                    <a:pt x="1418869" y="377482"/>
                  </a:lnTo>
                  <a:lnTo>
                    <a:pt x="1745500" y="942594"/>
                  </a:lnTo>
                  <a:lnTo>
                    <a:pt x="1768195" y="942594"/>
                  </a:lnTo>
                  <a:lnTo>
                    <a:pt x="1430312" y="357695"/>
                  </a:lnTo>
                  <a:lnTo>
                    <a:pt x="1431378" y="355854"/>
                  </a:lnTo>
                  <a:lnTo>
                    <a:pt x="2114715" y="355854"/>
                  </a:lnTo>
                  <a:lnTo>
                    <a:pt x="1775726" y="942594"/>
                  </a:lnTo>
                  <a:lnTo>
                    <a:pt x="1798980" y="942594"/>
                  </a:lnTo>
                  <a:lnTo>
                    <a:pt x="2129383" y="370687"/>
                  </a:lnTo>
                  <a:lnTo>
                    <a:pt x="2459964" y="942594"/>
                  </a:lnTo>
                  <a:lnTo>
                    <a:pt x="2482456" y="942594"/>
                  </a:lnTo>
                  <a:lnTo>
                    <a:pt x="2143302" y="355854"/>
                  </a:lnTo>
                  <a:lnTo>
                    <a:pt x="2826270" y="355854"/>
                  </a:lnTo>
                  <a:lnTo>
                    <a:pt x="2487053" y="942594"/>
                  </a:lnTo>
                  <a:lnTo>
                    <a:pt x="2509545" y="942594"/>
                  </a:lnTo>
                  <a:lnTo>
                    <a:pt x="2848762" y="355854"/>
                  </a:lnTo>
                  <a:lnTo>
                    <a:pt x="2850146" y="355854"/>
                  </a:lnTo>
                  <a:lnTo>
                    <a:pt x="3188462" y="942594"/>
                  </a:lnTo>
                  <a:lnTo>
                    <a:pt x="3199942" y="942594"/>
                  </a:lnTo>
                  <a:lnTo>
                    <a:pt x="3210941" y="942594"/>
                  </a:lnTo>
                  <a:lnTo>
                    <a:pt x="3222421" y="942594"/>
                  </a:lnTo>
                  <a:lnTo>
                    <a:pt x="3560648" y="356044"/>
                  </a:lnTo>
                  <a:lnTo>
                    <a:pt x="3569982" y="350520"/>
                  </a:lnTo>
                  <a:lnTo>
                    <a:pt x="3566896" y="345186"/>
                  </a:lnTo>
                  <a:lnTo>
                    <a:pt x="3569982" y="33985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384797" y="4152697"/>
              <a:ext cx="156972" cy="155800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101839" y="4152691"/>
              <a:ext cx="156971" cy="155805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809737" y="4152799"/>
              <a:ext cx="156209" cy="155595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741547" y="4761865"/>
              <a:ext cx="152409" cy="65404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458589" y="4761865"/>
              <a:ext cx="152409" cy="65404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166319" y="4761924"/>
              <a:ext cx="151831" cy="65345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034433" y="4761748"/>
              <a:ext cx="152373" cy="65521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516874" y="4152833"/>
              <a:ext cx="156209" cy="155620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873477" y="4761928"/>
              <a:ext cx="151809" cy="65341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233915" y="4152829"/>
              <a:ext cx="156209" cy="155624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5667755" y="4152657"/>
              <a:ext cx="156972" cy="155840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6086580" y="4827269"/>
              <a:ext cx="2886075" cy="650875"/>
            </a:xfrm>
            <a:custGeom>
              <a:avLst/>
              <a:gdLst/>
              <a:ahLst/>
              <a:cxnLst/>
              <a:rect l="l" t="t" r="r" b="b"/>
              <a:pathLst>
                <a:path w="2886075" h="650875">
                  <a:moveTo>
                    <a:pt x="2885845" y="0"/>
                  </a:moveTo>
                  <a:lnTo>
                    <a:pt x="0" y="0"/>
                  </a:lnTo>
                  <a:lnTo>
                    <a:pt x="377465" y="650747"/>
                  </a:lnTo>
                  <a:lnTo>
                    <a:pt x="2508779" y="650747"/>
                  </a:lnTo>
                  <a:lnTo>
                    <a:pt x="2885845" y="0"/>
                  </a:lnTo>
                  <a:close/>
                </a:path>
              </a:pathLst>
            </a:custGeom>
            <a:solidFill>
              <a:srgbClr val="BBE0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6088418" y="4827269"/>
              <a:ext cx="2897505" cy="695960"/>
            </a:xfrm>
            <a:custGeom>
              <a:avLst/>
              <a:gdLst/>
              <a:ahLst/>
              <a:cxnLst/>
              <a:rect l="l" t="t" r="r" b="b"/>
              <a:pathLst>
                <a:path w="2897504" h="695960">
                  <a:moveTo>
                    <a:pt x="2897086" y="26670"/>
                  </a:moveTo>
                  <a:lnTo>
                    <a:pt x="2887446" y="9956"/>
                  </a:lnTo>
                  <a:lnTo>
                    <a:pt x="2893187" y="0"/>
                  </a:lnTo>
                  <a:lnTo>
                    <a:pt x="2881706" y="0"/>
                  </a:lnTo>
                  <a:lnTo>
                    <a:pt x="2870708" y="0"/>
                  </a:lnTo>
                  <a:lnTo>
                    <a:pt x="2859227" y="0"/>
                  </a:lnTo>
                  <a:lnTo>
                    <a:pt x="2864967" y="9956"/>
                  </a:lnTo>
                  <a:lnTo>
                    <a:pt x="2860510" y="17691"/>
                  </a:lnTo>
                  <a:lnTo>
                    <a:pt x="2860510" y="2286"/>
                  </a:lnTo>
                  <a:lnTo>
                    <a:pt x="2857957" y="2286"/>
                  </a:lnTo>
                  <a:lnTo>
                    <a:pt x="2857957" y="22098"/>
                  </a:lnTo>
                  <a:lnTo>
                    <a:pt x="2512390" y="621411"/>
                  </a:lnTo>
                  <a:lnTo>
                    <a:pt x="2166759" y="23431"/>
                  </a:lnTo>
                  <a:lnTo>
                    <a:pt x="2167521" y="22098"/>
                  </a:lnTo>
                  <a:lnTo>
                    <a:pt x="2857957" y="22098"/>
                  </a:lnTo>
                  <a:lnTo>
                    <a:pt x="2857957" y="2286"/>
                  </a:lnTo>
                  <a:lnTo>
                    <a:pt x="2178977" y="2286"/>
                  </a:lnTo>
                  <a:lnTo>
                    <a:pt x="2180310" y="0"/>
                  </a:lnTo>
                  <a:lnTo>
                    <a:pt x="2157819" y="0"/>
                  </a:lnTo>
                  <a:lnTo>
                    <a:pt x="2156485" y="2286"/>
                  </a:lnTo>
                  <a:lnTo>
                    <a:pt x="2154529" y="2286"/>
                  </a:lnTo>
                  <a:lnTo>
                    <a:pt x="2153221" y="0"/>
                  </a:lnTo>
                  <a:lnTo>
                    <a:pt x="2144268" y="0"/>
                  </a:lnTo>
                  <a:lnTo>
                    <a:pt x="2144268" y="23431"/>
                  </a:lnTo>
                  <a:lnTo>
                    <a:pt x="1798231" y="621957"/>
                  </a:lnTo>
                  <a:lnTo>
                    <a:pt x="1786661" y="601929"/>
                  </a:lnTo>
                  <a:lnTo>
                    <a:pt x="1786661" y="640842"/>
                  </a:lnTo>
                  <a:lnTo>
                    <a:pt x="1099502" y="640842"/>
                  </a:lnTo>
                  <a:lnTo>
                    <a:pt x="1442999" y="46266"/>
                  </a:lnTo>
                  <a:lnTo>
                    <a:pt x="1786661" y="640842"/>
                  </a:lnTo>
                  <a:lnTo>
                    <a:pt x="1786661" y="601929"/>
                  </a:lnTo>
                  <a:lnTo>
                    <a:pt x="1454340" y="26644"/>
                  </a:lnTo>
                  <a:lnTo>
                    <a:pt x="1456969" y="22098"/>
                  </a:lnTo>
                  <a:lnTo>
                    <a:pt x="2143493" y="22098"/>
                  </a:lnTo>
                  <a:lnTo>
                    <a:pt x="2144268" y="23431"/>
                  </a:lnTo>
                  <a:lnTo>
                    <a:pt x="2144268" y="0"/>
                  </a:lnTo>
                  <a:lnTo>
                    <a:pt x="2130729" y="0"/>
                  </a:lnTo>
                  <a:lnTo>
                    <a:pt x="2132050" y="2286"/>
                  </a:lnTo>
                  <a:lnTo>
                    <a:pt x="1468424" y="2286"/>
                  </a:lnTo>
                  <a:lnTo>
                    <a:pt x="1469745" y="0"/>
                  </a:lnTo>
                  <a:lnTo>
                    <a:pt x="1446491" y="0"/>
                  </a:lnTo>
                  <a:lnTo>
                    <a:pt x="1445171" y="2286"/>
                  </a:lnTo>
                  <a:lnTo>
                    <a:pt x="1440268" y="2286"/>
                  </a:lnTo>
                  <a:lnTo>
                    <a:pt x="1438960" y="0"/>
                  </a:lnTo>
                  <a:lnTo>
                    <a:pt x="1431366" y="0"/>
                  </a:lnTo>
                  <a:lnTo>
                    <a:pt x="1431366" y="26149"/>
                  </a:lnTo>
                  <a:lnTo>
                    <a:pt x="1087462" y="621411"/>
                  </a:lnTo>
                  <a:lnTo>
                    <a:pt x="1076198" y="601891"/>
                  </a:lnTo>
                  <a:lnTo>
                    <a:pt x="1076198" y="640842"/>
                  </a:lnTo>
                  <a:lnTo>
                    <a:pt x="392366" y="640842"/>
                  </a:lnTo>
                  <a:lnTo>
                    <a:pt x="734720" y="48717"/>
                  </a:lnTo>
                  <a:lnTo>
                    <a:pt x="1076198" y="640842"/>
                  </a:lnTo>
                  <a:lnTo>
                    <a:pt x="1076198" y="601891"/>
                  </a:lnTo>
                  <a:lnTo>
                    <a:pt x="745959" y="29273"/>
                  </a:lnTo>
                  <a:lnTo>
                    <a:pt x="750112" y="22098"/>
                  </a:lnTo>
                  <a:lnTo>
                    <a:pt x="1429029" y="22098"/>
                  </a:lnTo>
                  <a:lnTo>
                    <a:pt x="1431366" y="26149"/>
                  </a:lnTo>
                  <a:lnTo>
                    <a:pt x="1431366" y="0"/>
                  </a:lnTo>
                  <a:lnTo>
                    <a:pt x="1416265" y="0"/>
                  </a:lnTo>
                  <a:lnTo>
                    <a:pt x="1417586" y="2286"/>
                  </a:lnTo>
                  <a:lnTo>
                    <a:pt x="761568" y="2286"/>
                  </a:lnTo>
                  <a:lnTo>
                    <a:pt x="762901" y="0"/>
                  </a:lnTo>
                  <a:lnTo>
                    <a:pt x="739648" y="0"/>
                  </a:lnTo>
                  <a:lnTo>
                    <a:pt x="738314" y="2286"/>
                  </a:lnTo>
                  <a:lnTo>
                    <a:pt x="730402" y="2286"/>
                  </a:lnTo>
                  <a:lnTo>
                    <a:pt x="729094" y="0"/>
                  </a:lnTo>
                  <a:lnTo>
                    <a:pt x="723099" y="0"/>
                  </a:lnTo>
                  <a:lnTo>
                    <a:pt x="723099" y="28587"/>
                  </a:lnTo>
                  <a:lnTo>
                    <a:pt x="380746" y="620725"/>
                  </a:lnTo>
                  <a:lnTo>
                    <a:pt x="35331" y="22098"/>
                  </a:lnTo>
                  <a:lnTo>
                    <a:pt x="719366" y="22098"/>
                  </a:lnTo>
                  <a:lnTo>
                    <a:pt x="723099" y="28587"/>
                  </a:lnTo>
                  <a:lnTo>
                    <a:pt x="723099" y="0"/>
                  </a:lnTo>
                  <a:lnTo>
                    <a:pt x="706628" y="0"/>
                  </a:lnTo>
                  <a:lnTo>
                    <a:pt x="707936" y="2286"/>
                  </a:lnTo>
                  <a:lnTo>
                    <a:pt x="36169" y="2286"/>
                  </a:lnTo>
                  <a:lnTo>
                    <a:pt x="37490" y="0"/>
                  </a:lnTo>
                  <a:lnTo>
                    <a:pt x="22580" y="0"/>
                  </a:lnTo>
                  <a:lnTo>
                    <a:pt x="14274" y="0"/>
                  </a:lnTo>
                  <a:lnTo>
                    <a:pt x="0" y="0"/>
                  </a:lnTo>
                  <a:lnTo>
                    <a:pt x="7124" y="12395"/>
                  </a:lnTo>
                  <a:lnTo>
                    <a:pt x="6807" y="12954"/>
                  </a:lnTo>
                  <a:lnTo>
                    <a:pt x="7772" y="13512"/>
                  </a:lnTo>
                  <a:lnTo>
                    <a:pt x="369125" y="640816"/>
                  </a:lnTo>
                  <a:lnTo>
                    <a:pt x="366471" y="645414"/>
                  </a:lnTo>
                  <a:lnTo>
                    <a:pt x="374357" y="649884"/>
                  </a:lnTo>
                  <a:lnTo>
                    <a:pt x="400761" y="695706"/>
                  </a:lnTo>
                  <a:lnTo>
                    <a:pt x="418299" y="685800"/>
                  </a:lnTo>
                  <a:lnTo>
                    <a:pt x="403783" y="660654"/>
                  </a:lnTo>
                  <a:lnTo>
                    <a:pt x="1087628" y="660654"/>
                  </a:lnTo>
                  <a:lnTo>
                    <a:pt x="1091145" y="666750"/>
                  </a:lnTo>
                  <a:lnTo>
                    <a:pt x="1101458" y="660654"/>
                  </a:lnTo>
                  <a:lnTo>
                    <a:pt x="2497036" y="660654"/>
                  </a:lnTo>
                  <a:lnTo>
                    <a:pt x="2497036" y="640842"/>
                  </a:lnTo>
                  <a:lnTo>
                    <a:pt x="1809813" y="640842"/>
                  </a:lnTo>
                  <a:lnTo>
                    <a:pt x="2155507" y="42887"/>
                  </a:lnTo>
                  <a:lnTo>
                    <a:pt x="2501163" y="640892"/>
                  </a:lnTo>
                  <a:lnTo>
                    <a:pt x="2498560" y="645414"/>
                  </a:lnTo>
                  <a:lnTo>
                    <a:pt x="2506497" y="650113"/>
                  </a:lnTo>
                  <a:lnTo>
                    <a:pt x="2513038" y="661416"/>
                  </a:lnTo>
                  <a:lnTo>
                    <a:pt x="2529802" y="651510"/>
                  </a:lnTo>
                  <a:lnTo>
                    <a:pt x="2523642" y="640880"/>
                  </a:lnTo>
                  <a:lnTo>
                    <a:pt x="2876207" y="29451"/>
                  </a:lnTo>
                  <a:lnTo>
                    <a:pt x="2880322" y="36576"/>
                  </a:lnTo>
                  <a:lnTo>
                    <a:pt x="2897086" y="2667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5" name="object 35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384797" y="5400228"/>
              <a:ext cx="156972" cy="155631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7101839" y="5400228"/>
              <a:ext cx="156971" cy="155631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7809737" y="5400426"/>
              <a:ext cx="156209" cy="155367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6738365" y="4827269"/>
              <a:ext cx="156972" cy="90148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7455408" y="4827269"/>
              <a:ext cx="156972" cy="90175"/>
            </a:xfrm>
            <a:prstGeom prst="rect">
              <a:avLst/>
            </a:prstGeom>
          </p:spPr>
        </p:pic>
        <p:pic>
          <p:nvPicPr>
            <p:cNvPr id="40" name="object 40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8163305" y="4827269"/>
              <a:ext cx="156210" cy="90105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6031229" y="4827269"/>
              <a:ext cx="156972" cy="90149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8516874" y="5400516"/>
              <a:ext cx="156209" cy="155288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8870441" y="4827269"/>
              <a:ext cx="156209" cy="89983"/>
            </a:xfrm>
            <a:prstGeom prst="rect">
              <a:avLst/>
            </a:prstGeom>
          </p:spPr>
        </p:pic>
      </p:grpSp>
      <p:sp>
        <p:nvSpPr>
          <p:cNvPr id="44" name="object 44"/>
          <p:cNvSpPr txBox="1"/>
          <p:nvPr/>
        </p:nvSpPr>
        <p:spPr>
          <a:xfrm>
            <a:off x="302006" y="1615055"/>
            <a:ext cx="5096468" cy="3590290"/>
          </a:xfrm>
          <a:prstGeom prst="rect">
            <a:avLst/>
          </a:prstGeom>
        </p:spPr>
        <p:txBody>
          <a:bodyPr vert="horz" wrap="square" lIns="0" tIns="163830" rIns="0" bIns="0" rtlCol="0">
            <a:spAutoFit/>
          </a:bodyPr>
          <a:lstStyle/>
          <a:p>
            <a:pPr marL="326390" indent="-313690">
              <a:lnSpc>
                <a:spcPct val="100000"/>
              </a:lnSpc>
              <a:spcBef>
                <a:spcPts val="1290"/>
              </a:spcBef>
              <a:buChar char="•"/>
              <a:tabLst>
                <a:tab pos="326390" algn="l"/>
              </a:tabLst>
            </a:pPr>
            <a:r>
              <a:rPr sz="3100" dirty="0">
                <a:latin typeface="Arial MT"/>
                <a:cs typeface="Arial MT"/>
              </a:rPr>
              <a:t>Improve</a:t>
            </a:r>
            <a:r>
              <a:rPr sz="3100" spc="-155" dirty="0">
                <a:latin typeface="Arial MT"/>
                <a:cs typeface="Arial MT"/>
              </a:rPr>
              <a:t> </a:t>
            </a:r>
            <a:r>
              <a:rPr sz="3100" spc="-10" dirty="0">
                <a:latin typeface="Arial MT"/>
                <a:cs typeface="Arial MT"/>
              </a:rPr>
              <a:t>valences</a:t>
            </a:r>
            <a:endParaRPr sz="3100" dirty="0">
              <a:latin typeface="Arial MT"/>
              <a:cs typeface="Arial MT"/>
            </a:endParaRPr>
          </a:p>
          <a:p>
            <a:pPr marL="755015" lvl="1" indent="-313055">
              <a:lnSpc>
                <a:spcPct val="100000"/>
              </a:lnSpc>
              <a:spcBef>
                <a:spcPts val="1105"/>
              </a:spcBef>
              <a:buChar char="–"/>
              <a:tabLst>
                <a:tab pos="755015" algn="l"/>
              </a:tabLst>
            </a:pPr>
            <a:r>
              <a:rPr sz="2750" dirty="0">
                <a:latin typeface="Arial MT"/>
                <a:cs typeface="Arial MT"/>
              </a:rPr>
              <a:t>Avg.</a:t>
            </a:r>
            <a:r>
              <a:rPr sz="2750" spc="30" dirty="0">
                <a:latin typeface="Arial MT"/>
                <a:cs typeface="Arial MT"/>
              </a:rPr>
              <a:t> </a:t>
            </a:r>
            <a:r>
              <a:rPr sz="2750" dirty="0">
                <a:latin typeface="Arial MT"/>
                <a:cs typeface="Arial MT"/>
              </a:rPr>
              <a:t>valence</a:t>
            </a:r>
            <a:r>
              <a:rPr sz="2750" spc="45" dirty="0">
                <a:latin typeface="Arial MT"/>
                <a:cs typeface="Arial MT"/>
              </a:rPr>
              <a:t> </a:t>
            </a:r>
            <a:r>
              <a:rPr sz="2750" dirty="0">
                <a:latin typeface="Arial MT"/>
                <a:cs typeface="Arial MT"/>
              </a:rPr>
              <a:t>is</a:t>
            </a:r>
            <a:r>
              <a:rPr sz="2750" spc="40" dirty="0">
                <a:latin typeface="Arial MT"/>
                <a:cs typeface="Arial MT"/>
              </a:rPr>
              <a:t> </a:t>
            </a:r>
            <a:r>
              <a:rPr sz="2750" dirty="0">
                <a:latin typeface="Arial MT"/>
                <a:cs typeface="Arial MT"/>
              </a:rPr>
              <a:t>6</a:t>
            </a:r>
            <a:r>
              <a:rPr sz="2750" spc="45" dirty="0">
                <a:latin typeface="Arial MT"/>
                <a:cs typeface="Arial MT"/>
              </a:rPr>
              <a:t> </a:t>
            </a:r>
            <a:r>
              <a:rPr sz="2750" spc="-10" dirty="0">
                <a:latin typeface="Arial MT"/>
                <a:cs typeface="Arial MT"/>
              </a:rPr>
              <a:t>(Euler)</a:t>
            </a:r>
            <a:endParaRPr sz="2750" dirty="0">
              <a:latin typeface="Arial MT"/>
              <a:cs typeface="Arial MT"/>
            </a:endParaRPr>
          </a:p>
          <a:p>
            <a:pPr marL="755015" lvl="1" indent="-313055">
              <a:lnSpc>
                <a:spcPct val="100000"/>
              </a:lnSpc>
              <a:spcBef>
                <a:spcPts val="1065"/>
              </a:spcBef>
              <a:buChar char="–"/>
              <a:tabLst>
                <a:tab pos="755015" algn="l"/>
              </a:tabLst>
            </a:pPr>
            <a:r>
              <a:rPr lang="en-US" sz="2750" dirty="0">
                <a:latin typeface="Arial MT"/>
                <a:cs typeface="Arial MT"/>
              </a:rPr>
              <a:t>Reduce</a:t>
            </a:r>
            <a:r>
              <a:rPr lang="en-US" sz="2750" spc="55" dirty="0">
                <a:latin typeface="Arial MT"/>
                <a:cs typeface="Arial MT"/>
              </a:rPr>
              <a:t> </a:t>
            </a:r>
            <a:r>
              <a:rPr lang="en-US" sz="2750" spc="-10" dirty="0">
                <a:latin typeface="Arial MT"/>
                <a:cs typeface="Arial MT"/>
              </a:rPr>
              <a:t>variation</a:t>
            </a:r>
            <a:endParaRPr lang="en-US" sz="2750" dirty="0">
              <a:latin typeface="Arial MT"/>
              <a:cs typeface="Arial MT"/>
            </a:endParaRPr>
          </a:p>
          <a:p>
            <a:pPr marL="326390" indent="-313690">
              <a:lnSpc>
                <a:spcPct val="100000"/>
              </a:lnSpc>
              <a:spcBef>
                <a:spcPts val="1885"/>
              </a:spcBef>
              <a:buChar char="•"/>
              <a:tabLst>
                <a:tab pos="326390" algn="l"/>
              </a:tabLst>
            </a:pPr>
            <a:r>
              <a:rPr sz="3100" dirty="0">
                <a:latin typeface="Arial MT"/>
                <a:cs typeface="Arial MT"/>
              </a:rPr>
              <a:t>Optimal</a:t>
            </a:r>
            <a:r>
              <a:rPr sz="3100" spc="-155" dirty="0">
                <a:latin typeface="Arial MT"/>
                <a:cs typeface="Arial MT"/>
              </a:rPr>
              <a:t> </a:t>
            </a:r>
            <a:r>
              <a:rPr sz="3100" dirty="0">
                <a:latin typeface="Arial MT"/>
                <a:cs typeface="Arial MT"/>
              </a:rPr>
              <a:t>valence</a:t>
            </a:r>
            <a:r>
              <a:rPr sz="3100" spc="-145" dirty="0">
                <a:latin typeface="Arial MT"/>
                <a:cs typeface="Arial MT"/>
              </a:rPr>
              <a:t> </a:t>
            </a:r>
            <a:r>
              <a:rPr sz="3100" spc="-25" dirty="0">
                <a:latin typeface="Arial MT"/>
                <a:cs typeface="Arial MT"/>
              </a:rPr>
              <a:t>is</a:t>
            </a:r>
            <a:endParaRPr sz="3100" dirty="0">
              <a:latin typeface="Arial MT"/>
              <a:cs typeface="Arial MT"/>
            </a:endParaRPr>
          </a:p>
          <a:p>
            <a:pPr marL="755015" lvl="1" indent="-313055">
              <a:lnSpc>
                <a:spcPct val="100000"/>
              </a:lnSpc>
              <a:spcBef>
                <a:spcPts val="1100"/>
              </a:spcBef>
              <a:buChar char="–"/>
              <a:tabLst>
                <a:tab pos="755015" algn="l"/>
              </a:tabLst>
            </a:pPr>
            <a:r>
              <a:rPr sz="2750" dirty="0">
                <a:latin typeface="Arial MT"/>
                <a:cs typeface="Arial MT"/>
              </a:rPr>
              <a:t>6</a:t>
            </a:r>
            <a:r>
              <a:rPr sz="2750" spc="45" dirty="0">
                <a:latin typeface="Arial MT"/>
                <a:cs typeface="Arial MT"/>
              </a:rPr>
              <a:t> </a:t>
            </a:r>
            <a:r>
              <a:rPr sz="2750" dirty="0">
                <a:latin typeface="Arial MT"/>
                <a:cs typeface="Arial MT"/>
              </a:rPr>
              <a:t>for</a:t>
            </a:r>
            <a:r>
              <a:rPr sz="2750" spc="40" dirty="0">
                <a:latin typeface="Arial MT"/>
                <a:cs typeface="Arial MT"/>
              </a:rPr>
              <a:t> </a:t>
            </a:r>
            <a:r>
              <a:rPr sz="2750" dirty="0">
                <a:latin typeface="Arial MT"/>
                <a:cs typeface="Arial MT"/>
              </a:rPr>
              <a:t>interior</a:t>
            </a:r>
            <a:r>
              <a:rPr sz="2750" spc="45" dirty="0">
                <a:latin typeface="Arial MT"/>
                <a:cs typeface="Arial MT"/>
              </a:rPr>
              <a:t> </a:t>
            </a:r>
            <a:r>
              <a:rPr sz="2750" spc="-10" dirty="0">
                <a:latin typeface="Arial MT"/>
                <a:cs typeface="Arial MT"/>
              </a:rPr>
              <a:t>vertices</a:t>
            </a:r>
            <a:endParaRPr sz="2750" dirty="0">
              <a:latin typeface="Arial MT"/>
              <a:cs typeface="Arial MT"/>
            </a:endParaRPr>
          </a:p>
          <a:p>
            <a:pPr marL="755650" lvl="1" indent="-313690">
              <a:lnSpc>
                <a:spcPct val="100000"/>
              </a:lnSpc>
              <a:spcBef>
                <a:spcPts val="1075"/>
              </a:spcBef>
              <a:buChar char="–"/>
              <a:tabLst>
                <a:tab pos="755650" algn="l"/>
              </a:tabLst>
            </a:pPr>
            <a:r>
              <a:rPr sz="2750" dirty="0">
                <a:latin typeface="Arial MT"/>
                <a:cs typeface="Arial MT"/>
              </a:rPr>
              <a:t>4</a:t>
            </a:r>
            <a:r>
              <a:rPr sz="2750" spc="55" dirty="0">
                <a:latin typeface="Arial MT"/>
                <a:cs typeface="Arial MT"/>
              </a:rPr>
              <a:t> </a:t>
            </a:r>
            <a:r>
              <a:rPr sz="2750" dirty="0">
                <a:latin typeface="Arial MT"/>
                <a:cs typeface="Arial MT"/>
              </a:rPr>
              <a:t>for</a:t>
            </a:r>
            <a:r>
              <a:rPr sz="2750" spc="55" dirty="0">
                <a:latin typeface="Arial MT"/>
                <a:cs typeface="Arial MT"/>
              </a:rPr>
              <a:t> </a:t>
            </a:r>
            <a:r>
              <a:rPr sz="2750" dirty="0">
                <a:latin typeface="Arial MT"/>
                <a:cs typeface="Arial MT"/>
              </a:rPr>
              <a:t>boundary</a:t>
            </a:r>
            <a:r>
              <a:rPr sz="2750" spc="50" dirty="0">
                <a:latin typeface="Arial MT"/>
                <a:cs typeface="Arial MT"/>
              </a:rPr>
              <a:t> </a:t>
            </a:r>
            <a:r>
              <a:rPr sz="2750" spc="-10" dirty="0">
                <a:latin typeface="Arial MT"/>
                <a:cs typeface="Arial MT"/>
              </a:rPr>
              <a:t>vertices</a:t>
            </a:r>
            <a:endParaRPr sz="2750" dirty="0">
              <a:latin typeface="Arial MT"/>
              <a:cs typeface="Arial MT"/>
            </a:endParaRPr>
          </a:p>
        </p:txBody>
      </p:sp>
      <p:sp>
        <p:nvSpPr>
          <p:cNvPr id="45" name="object 4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26784" rIns="0" bIns="0" rtlCol="0">
            <a:spAutoFit/>
          </a:bodyPr>
          <a:lstStyle/>
          <a:p>
            <a:pPr marL="319405">
              <a:lnSpc>
                <a:spcPts val="1639"/>
              </a:lnSpc>
            </a:pPr>
            <a:fld id="{81D60167-4931-47E6-BA6A-407CBD079E47}" type="slidenum">
              <a:rPr spc="-25" dirty="0"/>
              <a:t>6</a:t>
            </a:fld>
            <a:endParaRPr spc="-25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1666" y="94684"/>
            <a:ext cx="8963660" cy="1031875"/>
          </a:xfrm>
          <a:prstGeom prst="rect">
            <a:avLst/>
          </a:prstGeom>
        </p:spPr>
        <p:txBody>
          <a:bodyPr vert="horz" wrap="square" lIns="0" tIns="161925" rIns="0" bIns="0" rtlCol="0">
            <a:spAutoFit/>
          </a:bodyPr>
          <a:lstStyle/>
          <a:p>
            <a:pPr marL="56515">
              <a:lnSpc>
                <a:spcPct val="100000"/>
              </a:lnSpc>
              <a:spcBef>
                <a:spcPts val="135"/>
              </a:spcBef>
            </a:pPr>
            <a:r>
              <a:rPr dirty="0"/>
              <a:t>Edge </a:t>
            </a:r>
            <a:r>
              <a:rPr spc="-20" dirty="0"/>
              <a:t>Flip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380" y="1056894"/>
            <a:ext cx="10058400" cy="942975"/>
            <a:chOff x="380" y="1056894"/>
            <a:chExt cx="10058400" cy="942975"/>
          </a:xfrm>
        </p:grpSpPr>
        <p:sp>
          <p:nvSpPr>
            <p:cNvPr id="4" name="object 4"/>
            <p:cNvSpPr/>
            <p:nvPr/>
          </p:nvSpPr>
          <p:spPr>
            <a:xfrm>
              <a:off x="380" y="1056894"/>
              <a:ext cx="10058400" cy="942975"/>
            </a:xfrm>
            <a:custGeom>
              <a:avLst/>
              <a:gdLst/>
              <a:ahLst/>
              <a:cxnLst/>
              <a:rect l="l" t="t" r="r" b="b"/>
              <a:pathLst>
                <a:path w="10058400" h="942975">
                  <a:moveTo>
                    <a:pt x="10058019" y="942594"/>
                  </a:moveTo>
                  <a:lnTo>
                    <a:pt x="10058019" y="0"/>
                  </a:lnTo>
                  <a:lnTo>
                    <a:pt x="0" y="0"/>
                  </a:lnTo>
                  <a:lnTo>
                    <a:pt x="0" y="942594"/>
                  </a:lnTo>
                  <a:lnTo>
                    <a:pt x="10058019" y="94259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7116510" y="1892808"/>
              <a:ext cx="1532255" cy="106680"/>
            </a:xfrm>
            <a:custGeom>
              <a:avLst/>
              <a:gdLst/>
              <a:ahLst/>
              <a:cxnLst/>
              <a:rect l="l" t="t" r="r" b="b"/>
              <a:pathLst>
                <a:path w="1532254" h="106680">
                  <a:moveTo>
                    <a:pt x="1532189" y="106680"/>
                  </a:moveTo>
                  <a:lnTo>
                    <a:pt x="1478849" y="0"/>
                  </a:lnTo>
                  <a:lnTo>
                    <a:pt x="53909" y="0"/>
                  </a:lnTo>
                  <a:lnTo>
                    <a:pt x="0" y="106680"/>
                  </a:lnTo>
                  <a:lnTo>
                    <a:pt x="1532189" y="106680"/>
                  </a:lnTo>
                  <a:close/>
                </a:path>
              </a:pathLst>
            </a:custGeom>
            <a:solidFill>
              <a:srgbClr val="BBE0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105091" y="1880615"/>
              <a:ext cx="1554480" cy="119380"/>
            </a:xfrm>
            <a:custGeom>
              <a:avLst/>
              <a:gdLst/>
              <a:ahLst/>
              <a:cxnLst/>
              <a:rect l="l" t="t" r="r" b="b"/>
              <a:pathLst>
                <a:path w="1554479" h="119380">
                  <a:moveTo>
                    <a:pt x="1554276" y="118872"/>
                  </a:moveTo>
                  <a:lnTo>
                    <a:pt x="1497126" y="4572"/>
                  </a:lnTo>
                  <a:lnTo>
                    <a:pt x="1494078" y="2286"/>
                  </a:lnTo>
                  <a:lnTo>
                    <a:pt x="1485023" y="2286"/>
                  </a:lnTo>
                  <a:lnTo>
                    <a:pt x="1485023" y="23837"/>
                  </a:lnTo>
                  <a:lnTo>
                    <a:pt x="1481696" y="22098"/>
                  </a:lnTo>
                  <a:lnTo>
                    <a:pt x="1484160" y="22098"/>
                  </a:lnTo>
                  <a:lnTo>
                    <a:pt x="1485023" y="23837"/>
                  </a:lnTo>
                  <a:lnTo>
                    <a:pt x="1485023" y="2286"/>
                  </a:lnTo>
                  <a:lnTo>
                    <a:pt x="774560" y="2286"/>
                  </a:lnTo>
                  <a:lnTo>
                    <a:pt x="770178" y="0"/>
                  </a:lnTo>
                  <a:lnTo>
                    <a:pt x="769035" y="2286"/>
                  </a:lnTo>
                  <a:lnTo>
                    <a:pt x="61518" y="2286"/>
                  </a:lnTo>
                  <a:lnTo>
                    <a:pt x="57708" y="4572"/>
                  </a:lnTo>
                  <a:lnTo>
                    <a:pt x="52768" y="14363"/>
                  </a:lnTo>
                  <a:lnTo>
                    <a:pt x="49326" y="16002"/>
                  </a:lnTo>
                  <a:lnTo>
                    <a:pt x="50622" y="18605"/>
                  </a:lnTo>
                  <a:lnTo>
                    <a:pt x="0" y="118872"/>
                  </a:lnTo>
                  <a:lnTo>
                    <a:pt x="21780" y="118872"/>
                  </a:lnTo>
                  <a:lnTo>
                    <a:pt x="61480" y="40220"/>
                  </a:lnTo>
                  <a:lnTo>
                    <a:pt x="101003" y="118872"/>
                  </a:lnTo>
                  <a:lnTo>
                    <a:pt x="122770" y="118872"/>
                  </a:lnTo>
                  <a:lnTo>
                    <a:pt x="74117" y="22098"/>
                  </a:lnTo>
                  <a:lnTo>
                    <a:pt x="759231" y="22098"/>
                  </a:lnTo>
                  <a:lnTo>
                    <a:pt x="711301" y="118872"/>
                  </a:lnTo>
                  <a:lnTo>
                    <a:pt x="733361" y="118872"/>
                  </a:lnTo>
                  <a:lnTo>
                    <a:pt x="775385" y="33985"/>
                  </a:lnTo>
                  <a:lnTo>
                    <a:pt x="818045" y="118872"/>
                  </a:lnTo>
                  <a:lnTo>
                    <a:pt x="839812" y="118872"/>
                  </a:lnTo>
                  <a:lnTo>
                    <a:pt x="791159" y="22098"/>
                  </a:lnTo>
                  <a:lnTo>
                    <a:pt x="1476171" y="22098"/>
                  </a:lnTo>
                  <a:lnTo>
                    <a:pt x="1428254" y="118872"/>
                  </a:lnTo>
                  <a:lnTo>
                    <a:pt x="1450289" y="118872"/>
                  </a:lnTo>
                  <a:lnTo>
                    <a:pt x="1491221" y="36245"/>
                  </a:lnTo>
                  <a:lnTo>
                    <a:pt x="1532496" y="118872"/>
                  </a:lnTo>
                  <a:lnTo>
                    <a:pt x="1554276" y="11887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101839" y="1823466"/>
              <a:ext cx="138430" cy="138430"/>
            </a:xfrm>
            <a:custGeom>
              <a:avLst/>
              <a:gdLst/>
              <a:ahLst/>
              <a:cxnLst/>
              <a:rect l="l" t="t" r="r" b="b"/>
              <a:pathLst>
                <a:path w="138429" h="138430">
                  <a:moveTo>
                    <a:pt x="137921" y="69341"/>
                  </a:moveTo>
                  <a:lnTo>
                    <a:pt x="132457" y="42433"/>
                  </a:lnTo>
                  <a:lnTo>
                    <a:pt x="117633" y="20383"/>
                  </a:lnTo>
                  <a:lnTo>
                    <a:pt x="95809" y="5476"/>
                  </a:lnTo>
                  <a:lnTo>
                    <a:pt x="69341" y="0"/>
                  </a:lnTo>
                  <a:lnTo>
                    <a:pt x="42433" y="5476"/>
                  </a:lnTo>
                  <a:lnTo>
                    <a:pt x="20383" y="20383"/>
                  </a:lnTo>
                  <a:lnTo>
                    <a:pt x="5476" y="42433"/>
                  </a:lnTo>
                  <a:lnTo>
                    <a:pt x="0" y="69341"/>
                  </a:lnTo>
                  <a:lnTo>
                    <a:pt x="5476" y="96131"/>
                  </a:lnTo>
                  <a:lnTo>
                    <a:pt x="20383" y="117919"/>
                  </a:lnTo>
                  <a:lnTo>
                    <a:pt x="42433" y="132564"/>
                  </a:lnTo>
                  <a:lnTo>
                    <a:pt x="69341" y="137921"/>
                  </a:lnTo>
                  <a:lnTo>
                    <a:pt x="95809" y="132564"/>
                  </a:lnTo>
                  <a:lnTo>
                    <a:pt x="117633" y="117919"/>
                  </a:lnTo>
                  <a:lnTo>
                    <a:pt x="132457" y="96131"/>
                  </a:lnTo>
                  <a:lnTo>
                    <a:pt x="137921" y="6934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092696" y="1815116"/>
              <a:ext cx="156210" cy="155575"/>
            </a:xfrm>
            <a:custGeom>
              <a:avLst/>
              <a:gdLst/>
              <a:ahLst/>
              <a:cxnLst/>
              <a:rect l="l" t="t" r="r" b="b"/>
              <a:pathLst>
                <a:path w="156209" h="155575">
                  <a:moveTo>
                    <a:pt x="156209" y="69309"/>
                  </a:moveTo>
                  <a:lnTo>
                    <a:pt x="143494" y="33549"/>
                  </a:lnTo>
                  <a:lnTo>
                    <a:pt x="119831" y="10530"/>
                  </a:lnTo>
                  <a:lnTo>
                    <a:pt x="89870" y="0"/>
                  </a:lnTo>
                  <a:lnTo>
                    <a:pt x="58259" y="1703"/>
                  </a:lnTo>
                  <a:lnTo>
                    <a:pt x="29644" y="15389"/>
                  </a:lnTo>
                  <a:lnTo>
                    <a:pt x="8675" y="40802"/>
                  </a:lnTo>
                  <a:lnTo>
                    <a:pt x="0" y="77691"/>
                  </a:lnTo>
                  <a:lnTo>
                    <a:pt x="0" y="86073"/>
                  </a:lnTo>
                  <a:lnTo>
                    <a:pt x="14236" y="123032"/>
                  </a:lnTo>
                  <a:lnTo>
                    <a:pt x="19050" y="127427"/>
                  </a:lnTo>
                  <a:lnTo>
                    <a:pt x="19050" y="76929"/>
                  </a:lnTo>
                  <a:lnTo>
                    <a:pt x="32945" y="39443"/>
                  </a:lnTo>
                  <a:lnTo>
                    <a:pt x="61893" y="20948"/>
                  </a:lnTo>
                  <a:lnTo>
                    <a:pt x="89870" y="21217"/>
                  </a:lnTo>
                  <a:lnTo>
                    <a:pt x="95705" y="21273"/>
                  </a:lnTo>
                  <a:lnTo>
                    <a:pt x="124191" y="40244"/>
                  </a:lnTo>
                  <a:lnTo>
                    <a:pt x="137159" y="77691"/>
                  </a:lnTo>
                  <a:lnTo>
                    <a:pt x="137159" y="127237"/>
                  </a:lnTo>
                  <a:lnTo>
                    <a:pt x="150427" y="108365"/>
                  </a:lnTo>
                  <a:lnTo>
                    <a:pt x="156209" y="69309"/>
                  </a:lnTo>
                  <a:close/>
                </a:path>
                <a:path w="156209" h="155575">
                  <a:moveTo>
                    <a:pt x="137159" y="127237"/>
                  </a:moveTo>
                  <a:lnTo>
                    <a:pt x="137159" y="77691"/>
                  </a:lnTo>
                  <a:lnTo>
                    <a:pt x="124483" y="114046"/>
                  </a:lnTo>
                  <a:lnTo>
                    <a:pt x="97098" y="133203"/>
                  </a:lnTo>
                  <a:lnTo>
                    <a:pt x="64317" y="134716"/>
                  </a:lnTo>
                  <a:lnTo>
                    <a:pt x="35450" y="118139"/>
                  </a:lnTo>
                  <a:lnTo>
                    <a:pt x="19811" y="83025"/>
                  </a:lnTo>
                  <a:lnTo>
                    <a:pt x="19050" y="76929"/>
                  </a:lnTo>
                  <a:lnTo>
                    <a:pt x="19050" y="127427"/>
                  </a:lnTo>
                  <a:lnTo>
                    <a:pt x="39369" y="145976"/>
                  </a:lnTo>
                  <a:lnTo>
                    <a:pt x="70478" y="155443"/>
                  </a:lnTo>
                  <a:lnTo>
                    <a:pt x="102638" y="151971"/>
                  </a:lnTo>
                  <a:lnTo>
                    <a:pt x="130929" y="136099"/>
                  </a:lnTo>
                  <a:lnTo>
                    <a:pt x="137159" y="12723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8526779" y="1823466"/>
              <a:ext cx="137160" cy="138430"/>
            </a:xfrm>
            <a:custGeom>
              <a:avLst/>
              <a:gdLst/>
              <a:ahLst/>
              <a:cxnLst/>
              <a:rect l="l" t="t" r="r" b="b"/>
              <a:pathLst>
                <a:path w="137159" h="138430">
                  <a:moveTo>
                    <a:pt x="137160" y="69341"/>
                  </a:moveTo>
                  <a:lnTo>
                    <a:pt x="131802" y="42433"/>
                  </a:lnTo>
                  <a:lnTo>
                    <a:pt x="117157" y="20383"/>
                  </a:lnTo>
                  <a:lnTo>
                    <a:pt x="95369" y="5476"/>
                  </a:lnTo>
                  <a:lnTo>
                    <a:pt x="68579" y="0"/>
                  </a:lnTo>
                  <a:lnTo>
                    <a:pt x="41790" y="5476"/>
                  </a:lnTo>
                  <a:lnTo>
                    <a:pt x="20002" y="20383"/>
                  </a:lnTo>
                  <a:lnTo>
                    <a:pt x="5357" y="42433"/>
                  </a:lnTo>
                  <a:lnTo>
                    <a:pt x="0" y="69341"/>
                  </a:lnTo>
                  <a:lnTo>
                    <a:pt x="5357" y="96131"/>
                  </a:lnTo>
                  <a:lnTo>
                    <a:pt x="20002" y="117919"/>
                  </a:lnTo>
                  <a:lnTo>
                    <a:pt x="41790" y="132564"/>
                  </a:lnTo>
                  <a:lnTo>
                    <a:pt x="68579" y="137921"/>
                  </a:lnTo>
                  <a:lnTo>
                    <a:pt x="95369" y="132564"/>
                  </a:lnTo>
                  <a:lnTo>
                    <a:pt x="117157" y="117919"/>
                  </a:lnTo>
                  <a:lnTo>
                    <a:pt x="131802" y="96131"/>
                  </a:lnTo>
                  <a:lnTo>
                    <a:pt x="137160" y="6934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874508" y="1815223"/>
              <a:ext cx="798830" cy="184785"/>
            </a:xfrm>
            <a:custGeom>
              <a:avLst/>
              <a:gdLst/>
              <a:ahLst/>
              <a:cxnLst/>
              <a:rect l="l" t="t" r="r" b="b"/>
              <a:pathLst>
                <a:path w="798829" h="184785">
                  <a:moveTo>
                    <a:pt x="19799" y="77584"/>
                  </a:moveTo>
                  <a:lnTo>
                    <a:pt x="0" y="77584"/>
                  </a:lnTo>
                  <a:lnTo>
                    <a:pt x="0" y="184264"/>
                  </a:lnTo>
                  <a:lnTo>
                    <a:pt x="19799" y="184264"/>
                  </a:lnTo>
                  <a:lnTo>
                    <a:pt x="19799" y="77584"/>
                  </a:lnTo>
                  <a:close/>
                </a:path>
                <a:path w="798829" h="184785">
                  <a:moveTo>
                    <a:pt x="798576" y="69202"/>
                  </a:moveTo>
                  <a:lnTo>
                    <a:pt x="786028" y="33540"/>
                  </a:lnTo>
                  <a:lnTo>
                    <a:pt x="779526" y="27203"/>
                  </a:lnTo>
                  <a:lnTo>
                    <a:pt x="779526" y="77584"/>
                  </a:lnTo>
                  <a:lnTo>
                    <a:pt x="767041" y="113995"/>
                  </a:lnTo>
                  <a:lnTo>
                    <a:pt x="739635" y="133134"/>
                  </a:lnTo>
                  <a:lnTo>
                    <a:pt x="706755" y="134594"/>
                  </a:lnTo>
                  <a:lnTo>
                    <a:pt x="677786" y="117995"/>
                  </a:lnTo>
                  <a:lnTo>
                    <a:pt x="662178" y="82918"/>
                  </a:lnTo>
                  <a:lnTo>
                    <a:pt x="661416" y="76822"/>
                  </a:lnTo>
                  <a:lnTo>
                    <a:pt x="675297" y="39370"/>
                  </a:lnTo>
                  <a:lnTo>
                    <a:pt x="704253" y="20840"/>
                  </a:lnTo>
                  <a:lnTo>
                    <a:pt x="732510" y="21094"/>
                  </a:lnTo>
                  <a:lnTo>
                    <a:pt x="738085" y="21132"/>
                  </a:lnTo>
                  <a:lnTo>
                    <a:pt x="766572" y="40093"/>
                  </a:lnTo>
                  <a:lnTo>
                    <a:pt x="779526" y="77584"/>
                  </a:lnTo>
                  <a:lnTo>
                    <a:pt x="779526" y="27203"/>
                  </a:lnTo>
                  <a:lnTo>
                    <a:pt x="762444" y="10541"/>
                  </a:lnTo>
                  <a:lnTo>
                    <a:pt x="732510" y="0"/>
                  </a:lnTo>
                  <a:lnTo>
                    <a:pt x="700874" y="1663"/>
                  </a:lnTo>
                  <a:lnTo>
                    <a:pt x="672198" y="15303"/>
                  </a:lnTo>
                  <a:lnTo>
                    <a:pt x="651141" y="40690"/>
                  </a:lnTo>
                  <a:lnTo>
                    <a:pt x="642366" y="77584"/>
                  </a:lnTo>
                  <a:lnTo>
                    <a:pt x="642366" y="85966"/>
                  </a:lnTo>
                  <a:lnTo>
                    <a:pt x="656551" y="122897"/>
                  </a:lnTo>
                  <a:lnTo>
                    <a:pt x="661416" y="127330"/>
                  </a:lnTo>
                  <a:lnTo>
                    <a:pt x="681710" y="145846"/>
                  </a:lnTo>
                  <a:lnTo>
                    <a:pt x="712863" y="155333"/>
                  </a:lnTo>
                  <a:lnTo>
                    <a:pt x="745070" y="151892"/>
                  </a:lnTo>
                  <a:lnTo>
                    <a:pt x="773391" y="136042"/>
                  </a:lnTo>
                  <a:lnTo>
                    <a:pt x="779526" y="127317"/>
                  </a:lnTo>
                  <a:lnTo>
                    <a:pt x="792873" y="108305"/>
                  </a:lnTo>
                  <a:lnTo>
                    <a:pt x="798576" y="6920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7818882" y="1823466"/>
              <a:ext cx="138430" cy="138430"/>
            </a:xfrm>
            <a:custGeom>
              <a:avLst/>
              <a:gdLst/>
              <a:ahLst/>
              <a:cxnLst/>
              <a:rect l="l" t="t" r="r" b="b"/>
              <a:pathLst>
                <a:path w="138429" h="138430">
                  <a:moveTo>
                    <a:pt x="137922" y="69341"/>
                  </a:moveTo>
                  <a:lnTo>
                    <a:pt x="132457" y="42433"/>
                  </a:lnTo>
                  <a:lnTo>
                    <a:pt x="117633" y="20383"/>
                  </a:lnTo>
                  <a:lnTo>
                    <a:pt x="95809" y="5476"/>
                  </a:lnTo>
                  <a:lnTo>
                    <a:pt x="69342" y="0"/>
                  </a:lnTo>
                  <a:lnTo>
                    <a:pt x="42433" y="5476"/>
                  </a:lnTo>
                  <a:lnTo>
                    <a:pt x="20383" y="20383"/>
                  </a:lnTo>
                  <a:lnTo>
                    <a:pt x="5476" y="42433"/>
                  </a:lnTo>
                  <a:lnTo>
                    <a:pt x="0" y="69341"/>
                  </a:lnTo>
                  <a:lnTo>
                    <a:pt x="5476" y="96131"/>
                  </a:lnTo>
                  <a:lnTo>
                    <a:pt x="20383" y="117919"/>
                  </a:lnTo>
                  <a:lnTo>
                    <a:pt x="42433" y="132564"/>
                  </a:lnTo>
                  <a:lnTo>
                    <a:pt x="69342" y="137921"/>
                  </a:lnTo>
                  <a:lnTo>
                    <a:pt x="95809" y="132564"/>
                  </a:lnTo>
                  <a:lnTo>
                    <a:pt x="117633" y="117919"/>
                  </a:lnTo>
                  <a:lnTo>
                    <a:pt x="132457" y="96131"/>
                  </a:lnTo>
                  <a:lnTo>
                    <a:pt x="137922" y="6934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7809737" y="1815116"/>
              <a:ext cx="156210" cy="155575"/>
            </a:xfrm>
            <a:custGeom>
              <a:avLst/>
              <a:gdLst/>
              <a:ahLst/>
              <a:cxnLst/>
              <a:rect l="l" t="t" r="r" b="b"/>
              <a:pathLst>
                <a:path w="156209" h="155575">
                  <a:moveTo>
                    <a:pt x="156209" y="69309"/>
                  </a:moveTo>
                  <a:lnTo>
                    <a:pt x="143494" y="33549"/>
                  </a:lnTo>
                  <a:lnTo>
                    <a:pt x="119831" y="10530"/>
                  </a:lnTo>
                  <a:lnTo>
                    <a:pt x="89870" y="0"/>
                  </a:lnTo>
                  <a:lnTo>
                    <a:pt x="58259" y="1703"/>
                  </a:lnTo>
                  <a:lnTo>
                    <a:pt x="29644" y="15389"/>
                  </a:lnTo>
                  <a:lnTo>
                    <a:pt x="8675" y="40802"/>
                  </a:lnTo>
                  <a:lnTo>
                    <a:pt x="0" y="77691"/>
                  </a:lnTo>
                  <a:lnTo>
                    <a:pt x="0" y="86073"/>
                  </a:lnTo>
                  <a:lnTo>
                    <a:pt x="14217" y="123018"/>
                  </a:lnTo>
                  <a:lnTo>
                    <a:pt x="19050" y="127426"/>
                  </a:lnTo>
                  <a:lnTo>
                    <a:pt x="19050" y="76929"/>
                  </a:lnTo>
                  <a:lnTo>
                    <a:pt x="32950" y="39443"/>
                  </a:lnTo>
                  <a:lnTo>
                    <a:pt x="61899" y="20948"/>
                  </a:lnTo>
                  <a:lnTo>
                    <a:pt x="89870" y="21217"/>
                  </a:lnTo>
                  <a:lnTo>
                    <a:pt x="95709" y="21273"/>
                  </a:lnTo>
                  <a:lnTo>
                    <a:pt x="124192" y="40244"/>
                  </a:lnTo>
                  <a:lnTo>
                    <a:pt x="137159" y="77691"/>
                  </a:lnTo>
                  <a:lnTo>
                    <a:pt x="137159" y="127370"/>
                  </a:lnTo>
                  <a:lnTo>
                    <a:pt x="150502" y="108375"/>
                  </a:lnTo>
                  <a:lnTo>
                    <a:pt x="156209" y="69309"/>
                  </a:lnTo>
                  <a:close/>
                </a:path>
                <a:path w="156209" h="155575">
                  <a:moveTo>
                    <a:pt x="137159" y="127370"/>
                  </a:moveTo>
                  <a:lnTo>
                    <a:pt x="137159" y="77691"/>
                  </a:lnTo>
                  <a:lnTo>
                    <a:pt x="124562" y="114059"/>
                  </a:lnTo>
                  <a:lnTo>
                    <a:pt x="97177" y="133216"/>
                  </a:lnTo>
                  <a:lnTo>
                    <a:pt x="64357" y="134722"/>
                  </a:lnTo>
                  <a:lnTo>
                    <a:pt x="35451" y="118138"/>
                  </a:lnTo>
                  <a:lnTo>
                    <a:pt x="19811" y="83025"/>
                  </a:lnTo>
                  <a:lnTo>
                    <a:pt x="19050" y="76929"/>
                  </a:lnTo>
                  <a:lnTo>
                    <a:pt x="19050" y="127426"/>
                  </a:lnTo>
                  <a:lnTo>
                    <a:pt x="39369" y="145961"/>
                  </a:lnTo>
                  <a:lnTo>
                    <a:pt x="70515" y="155434"/>
                  </a:lnTo>
                  <a:lnTo>
                    <a:pt x="102713" y="151971"/>
                  </a:lnTo>
                  <a:lnTo>
                    <a:pt x="131022" y="136107"/>
                  </a:lnTo>
                  <a:lnTo>
                    <a:pt x="137159" y="12737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302006" y="1766570"/>
            <a:ext cx="3420110" cy="497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26390" indent="-313690">
              <a:lnSpc>
                <a:spcPct val="100000"/>
              </a:lnSpc>
              <a:spcBef>
                <a:spcPts val="95"/>
              </a:spcBef>
              <a:buChar char="•"/>
              <a:tabLst>
                <a:tab pos="326390" algn="l"/>
              </a:tabLst>
            </a:pPr>
            <a:r>
              <a:rPr sz="3100" dirty="0">
                <a:latin typeface="Arial MT"/>
                <a:cs typeface="Arial MT"/>
              </a:rPr>
              <a:t>Improve</a:t>
            </a:r>
            <a:r>
              <a:rPr sz="3100" spc="-155" dirty="0">
                <a:latin typeface="Arial MT"/>
                <a:cs typeface="Arial MT"/>
              </a:rPr>
              <a:t> </a:t>
            </a:r>
            <a:r>
              <a:rPr sz="3100" spc="-10" dirty="0">
                <a:latin typeface="Arial MT"/>
                <a:cs typeface="Arial MT"/>
              </a:rPr>
              <a:t>valences</a:t>
            </a:r>
            <a:endParaRPr sz="3100" dirty="0">
              <a:latin typeface="Arial MT"/>
              <a:cs typeface="Arial MT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6738366" y="1999488"/>
            <a:ext cx="2288540" cy="1395730"/>
            <a:chOff x="6738366" y="1999488"/>
            <a:chExt cx="2288540" cy="1395730"/>
          </a:xfrm>
        </p:grpSpPr>
        <p:sp>
          <p:nvSpPr>
            <p:cNvPr id="15" name="object 15"/>
            <p:cNvSpPr/>
            <p:nvPr/>
          </p:nvSpPr>
          <p:spPr>
            <a:xfrm>
              <a:off x="6809994" y="1999488"/>
              <a:ext cx="2139315" cy="942975"/>
            </a:xfrm>
            <a:custGeom>
              <a:avLst/>
              <a:gdLst/>
              <a:ahLst/>
              <a:cxnLst/>
              <a:rect l="l" t="t" r="r" b="b"/>
              <a:pathLst>
                <a:path w="2139315" h="942975">
                  <a:moveTo>
                    <a:pt x="2138933" y="600455"/>
                  </a:moveTo>
                  <a:lnTo>
                    <a:pt x="1838705" y="0"/>
                  </a:lnTo>
                  <a:lnTo>
                    <a:pt x="306516" y="0"/>
                  </a:lnTo>
                  <a:lnTo>
                    <a:pt x="0" y="606552"/>
                  </a:lnTo>
                  <a:lnTo>
                    <a:pt x="170362" y="942594"/>
                  </a:lnTo>
                  <a:lnTo>
                    <a:pt x="1970228" y="942594"/>
                  </a:lnTo>
                  <a:lnTo>
                    <a:pt x="2138933" y="600455"/>
                  </a:lnTo>
                  <a:close/>
                </a:path>
              </a:pathLst>
            </a:custGeom>
            <a:solidFill>
              <a:srgbClr val="BBE0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6800088" y="1999487"/>
              <a:ext cx="2159000" cy="942975"/>
            </a:xfrm>
            <a:custGeom>
              <a:avLst/>
              <a:gdLst/>
              <a:ahLst/>
              <a:cxnLst/>
              <a:rect l="l" t="t" r="r" b="b"/>
              <a:pathLst>
                <a:path w="2159000" h="942975">
                  <a:moveTo>
                    <a:pt x="704850" y="600456"/>
                  </a:moveTo>
                  <a:lnTo>
                    <a:pt x="23672" y="600456"/>
                  </a:lnTo>
                  <a:lnTo>
                    <a:pt x="326783" y="0"/>
                  </a:lnTo>
                  <a:lnTo>
                    <a:pt x="305003" y="0"/>
                  </a:lnTo>
                  <a:lnTo>
                    <a:pt x="762" y="602742"/>
                  </a:lnTo>
                  <a:lnTo>
                    <a:pt x="0" y="605028"/>
                  </a:lnTo>
                  <a:lnTo>
                    <a:pt x="0" y="608838"/>
                  </a:lnTo>
                  <a:lnTo>
                    <a:pt x="762" y="611124"/>
                  </a:lnTo>
                  <a:lnTo>
                    <a:pt x="18288" y="645706"/>
                  </a:lnTo>
                  <a:lnTo>
                    <a:pt x="168795" y="942594"/>
                  </a:lnTo>
                  <a:lnTo>
                    <a:pt x="190754" y="942594"/>
                  </a:lnTo>
                  <a:lnTo>
                    <a:pt x="27165" y="620268"/>
                  </a:lnTo>
                  <a:lnTo>
                    <a:pt x="704850" y="620268"/>
                  </a:lnTo>
                  <a:lnTo>
                    <a:pt x="704850" y="600456"/>
                  </a:lnTo>
                  <a:close/>
                </a:path>
                <a:path w="2159000" h="942975">
                  <a:moveTo>
                    <a:pt x="1038364" y="0"/>
                  </a:moveTo>
                  <a:lnTo>
                    <a:pt x="1016304" y="0"/>
                  </a:lnTo>
                  <a:lnTo>
                    <a:pt x="724230" y="589826"/>
                  </a:lnTo>
                  <a:lnTo>
                    <a:pt x="427774" y="0"/>
                  </a:lnTo>
                  <a:lnTo>
                    <a:pt x="406006" y="0"/>
                  </a:lnTo>
                  <a:lnTo>
                    <a:pt x="713346" y="611797"/>
                  </a:lnTo>
                  <a:lnTo>
                    <a:pt x="549541" y="942594"/>
                  </a:lnTo>
                  <a:lnTo>
                    <a:pt x="571588" y="942594"/>
                  </a:lnTo>
                  <a:lnTo>
                    <a:pt x="724446" y="633907"/>
                  </a:lnTo>
                  <a:lnTo>
                    <a:pt x="879538" y="942594"/>
                  </a:lnTo>
                  <a:lnTo>
                    <a:pt x="901547" y="942594"/>
                  </a:lnTo>
                  <a:lnTo>
                    <a:pt x="735330" y="611924"/>
                  </a:lnTo>
                  <a:lnTo>
                    <a:pt x="1038364" y="0"/>
                  </a:lnTo>
                  <a:close/>
                </a:path>
                <a:path w="2159000" h="942975">
                  <a:moveTo>
                    <a:pt x="1755292" y="0"/>
                  </a:moveTo>
                  <a:lnTo>
                    <a:pt x="1733257" y="0"/>
                  </a:lnTo>
                  <a:lnTo>
                    <a:pt x="1441221" y="589724"/>
                  </a:lnTo>
                  <a:lnTo>
                    <a:pt x="1144816" y="0"/>
                  </a:lnTo>
                  <a:lnTo>
                    <a:pt x="1123048" y="0"/>
                  </a:lnTo>
                  <a:lnTo>
                    <a:pt x="1430337" y="611695"/>
                  </a:lnTo>
                  <a:lnTo>
                    <a:pt x="1266482" y="942594"/>
                  </a:lnTo>
                  <a:lnTo>
                    <a:pt x="1288262" y="942594"/>
                  </a:lnTo>
                  <a:lnTo>
                    <a:pt x="1441348" y="633615"/>
                  </a:lnTo>
                  <a:lnTo>
                    <a:pt x="1596580" y="942594"/>
                  </a:lnTo>
                  <a:lnTo>
                    <a:pt x="1618589" y="942594"/>
                  </a:lnTo>
                  <a:lnTo>
                    <a:pt x="1452232" y="611644"/>
                  </a:lnTo>
                  <a:lnTo>
                    <a:pt x="1755292" y="0"/>
                  </a:lnTo>
                  <a:close/>
                </a:path>
                <a:path w="2159000" h="942975">
                  <a:moveTo>
                    <a:pt x="2158746" y="598932"/>
                  </a:moveTo>
                  <a:lnTo>
                    <a:pt x="1859280" y="0"/>
                  </a:lnTo>
                  <a:lnTo>
                    <a:pt x="1837499" y="0"/>
                  </a:lnTo>
                  <a:lnTo>
                    <a:pt x="2137422" y="600494"/>
                  </a:lnTo>
                  <a:lnTo>
                    <a:pt x="1968728" y="942594"/>
                  </a:lnTo>
                  <a:lnTo>
                    <a:pt x="1990750" y="942594"/>
                  </a:lnTo>
                  <a:lnTo>
                    <a:pt x="2139696" y="640575"/>
                  </a:lnTo>
                  <a:lnTo>
                    <a:pt x="2158746" y="601980"/>
                  </a:lnTo>
                  <a:lnTo>
                    <a:pt x="2158746" y="59893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446264" y="2532206"/>
              <a:ext cx="156209" cy="155386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38366" y="2532145"/>
              <a:ext cx="156972" cy="155514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7874508" y="1999487"/>
              <a:ext cx="1064895" cy="942975"/>
            </a:xfrm>
            <a:custGeom>
              <a:avLst/>
              <a:gdLst/>
              <a:ahLst/>
              <a:cxnLst/>
              <a:rect l="l" t="t" r="r" b="b"/>
              <a:pathLst>
                <a:path w="1064895" h="942975">
                  <a:moveTo>
                    <a:pt x="19799" y="0"/>
                  </a:moveTo>
                  <a:lnTo>
                    <a:pt x="0" y="0"/>
                  </a:lnTo>
                  <a:lnTo>
                    <a:pt x="0" y="942594"/>
                  </a:lnTo>
                  <a:lnTo>
                    <a:pt x="19799" y="942594"/>
                  </a:lnTo>
                  <a:lnTo>
                    <a:pt x="19799" y="0"/>
                  </a:lnTo>
                  <a:close/>
                </a:path>
                <a:path w="1064895" h="942975">
                  <a:moveTo>
                    <a:pt x="1064514" y="600456"/>
                  </a:moveTo>
                  <a:lnTo>
                    <a:pt x="371094" y="600456"/>
                  </a:lnTo>
                  <a:lnTo>
                    <a:pt x="371094" y="620268"/>
                  </a:lnTo>
                  <a:lnTo>
                    <a:pt x="1064514" y="620268"/>
                  </a:lnTo>
                  <a:lnTo>
                    <a:pt x="1064514" y="60045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163306" y="2532262"/>
              <a:ext cx="156210" cy="155332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870442" y="2532348"/>
              <a:ext cx="156209" cy="155096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6980356" y="2942082"/>
              <a:ext cx="1800225" cy="375285"/>
            </a:xfrm>
            <a:custGeom>
              <a:avLst/>
              <a:gdLst/>
              <a:ahLst/>
              <a:cxnLst/>
              <a:rect l="l" t="t" r="r" b="b"/>
              <a:pathLst>
                <a:path w="1800225" h="375285">
                  <a:moveTo>
                    <a:pt x="1799866" y="0"/>
                  </a:moveTo>
                  <a:lnTo>
                    <a:pt x="0" y="0"/>
                  </a:lnTo>
                  <a:lnTo>
                    <a:pt x="190063" y="374903"/>
                  </a:lnTo>
                  <a:lnTo>
                    <a:pt x="1615003" y="374903"/>
                  </a:lnTo>
                  <a:lnTo>
                    <a:pt x="1799866" y="0"/>
                  </a:lnTo>
                  <a:close/>
                </a:path>
              </a:pathLst>
            </a:custGeom>
            <a:solidFill>
              <a:srgbClr val="BBE0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6968884" y="2942081"/>
              <a:ext cx="1822450" cy="401955"/>
            </a:xfrm>
            <a:custGeom>
              <a:avLst/>
              <a:gdLst/>
              <a:ahLst/>
              <a:cxnLst/>
              <a:rect l="l" t="t" r="r" b="b"/>
              <a:pathLst>
                <a:path w="1822450" h="401954">
                  <a:moveTo>
                    <a:pt x="1821954" y="0"/>
                  </a:moveTo>
                  <a:lnTo>
                    <a:pt x="1799932" y="0"/>
                  </a:lnTo>
                  <a:lnTo>
                    <a:pt x="1626539" y="351650"/>
                  </a:lnTo>
                  <a:lnTo>
                    <a:pt x="1449793" y="0"/>
                  </a:lnTo>
                  <a:lnTo>
                    <a:pt x="1427784" y="0"/>
                  </a:lnTo>
                  <a:lnTo>
                    <a:pt x="1611147" y="364998"/>
                  </a:lnTo>
                  <a:lnTo>
                    <a:pt x="938631" y="364998"/>
                  </a:lnTo>
                  <a:lnTo>
                    <a:pt x="1119466" y="0"/>
                  </a:lnTo>
                  <a:lnTo>
                    <a:pt x="1097686" y="0"/>
                  </a:lnTo>
                  <a:lnTo>
                    <a:pt x="916940" y="364998"/>
                  </a:lnTo>
                  <a:lnTo>
                    <a:pt x="916216" y="364998"/>
                  </a:lnTo>
                  <a:lnTo>
                    <a:pt x="732751" y="0"/>
                  </a:lnTo>
                  <a:lnTo>
                    <a:pt x="710742" y="0"/>
                  </a:lnTo>
                  <a:lnTo>
                    <a:pt x="894105" y="364998"/>
                  </a:lnTo>
                  <a:lnTo>
                    <a:pt x="222046" y="364998"/>
                  </a:lnTo>
                  <a:lnTo>
                    <a:pt x="402793" y="0"/>
                  </a:lnTo>
                  <a:lnTo>
                    <a:pt x="380746" y="0"/>
                  </a:lnTo>
                  <a:lnTo>
                    <a:pt x="203555" y="357822"/>
                  </a:lnTo>
                  <a:lnTo>
                    <a:pt x="21958" y="0"/>
                  </a:lnTo>
                  <a:lnTo>
                    <a:pt x="0" y="0"/>
                  </a:lnTo>
                  <a:lnTo>
                    <a:pt x="193916" y="382524"/>
                  </a:lnTo>
                  <a:lnTo>
                    <a:pt x="197726" y="384810"/>
                  </a:lnTo>
                  <a:lnTo>
                    <a:pt x="201536" y="384810"/>
                  </a:lnTo>
                  <a:lnTo>
                    <a:pt x="209918" y="384810"/>
                  </a:lnTo>
                  <a:lnTo>
                    <a:pt x="904049" y="384810"/>
                  </a:lnTo>
                  <a:lnTo>
                    <a:pt x="912482" y="401574"/>
                  </a:lnTo>
                  <a:lnTo>
                    <a:pt x="930008" y="392430"/>
                  </a:lnTo>
                  <a:lnTo>
                    <a:pt x="927506" y="387464"/>
                  </a:lnTo>
                  <a:lnTo>
                    <a:pt x="928814" y="384810"/>
                  </a:lnTo>
                  <a:lnTo>
                    <a:pt x="1617332" y="384810"/>
                  </a:lnTo>
                  <a:lnTo>
                    <a:pt x="1621091" y="384810"/>
                  </a:lnTo>
                  <a:lnTo>
                    <a:pt x="1629524" y="401574"/>
                  </a:lnTo>
                  <a:lnTo>
                    <a:pt x="1647050" y="392430"/>
                  </a:lnTo>
                  <a:lnTo>
                    <a:pt x="1637652" y="373761"/>
                  </a:lnTo>
                  <a:lnTo>
                    <a:pt x="182195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092696" y="3239450"/>
              <a:ext cx="156209" cy="155452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516874" y="3239501"/>
              <a:ext cx="156209" cy="155406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7874508" y="2942082"/>
              <a:ext cx="20320" cy="379095"/>
            </a:xfrm>
            <a:custGeom>
              <a:avLst/>
              <a:gdLst/>
              <a:ahLst/>
              <a:cxnLst/>
              <a:rect l="l" t="t" r="r" b="b"/>
              <a:pathLst>
                <a:path w="20320" h="379095">
                  <a:moveTo>
                    <a:pt x="19811" y="378713"/>
                  </a:moveTo>
                  <a:lnTo>
                    <a:pt x="19811" y="0"/>
                  </a:lnTo>
                  <a:lnTo>
                    <a:pt x="0" y="0"/>
                  </a:lnTo>
                  <a:lnTo>
                    <a:pt x="0" y="378713"/>
                  </a:lnTo>
                  <a:lnTo>
                    <a:pt x="19811" y="37871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809738" y="3239460"/>
              <a:ext cx="156209" cy="155442"/>
            </a:xfrm>
            <a:prstGeom prst="rect">
              <a:avLst/>
            </a:prstGeom>
          </p:spPr>
        </p:pic>
      </p:grpSp>
      <p:sp>
        <p:nvSpPr>
          <p:cNvPr id="28" name="object 28"/>
          <p:cNvSpPr txBox="1"/>
          <p:nvPr/>
        </p:nvSpPr>
        <p:spPr>
          <a:xfrm>
            <a:off x="308189" y="2105379"/>
            <a:ext cx="5087113" cy="1856919"/>
          </a:xfrm>
          <a:prstGeom prst="rect">
            <a:avLst/>
          </a:prstGeom>
        </p:spPr>
        <p:txBody>
          <a:bodyPr vert="horz" wrap="square" lIns="0" tIns="147320" rIns="0" bIns="0" rtlCol="0">
            <a:spAutoFit/>
          </a:bodyPr>
          <a:lstStyle/>
          <a:p>
            <a:pPr marL="755015" indent="-313055">
              <a:lnSpc>
                <a:spcPct val="100000"/>
              </a:lnSpc>
              <a:spcBef>
                <a:spcPts val="1160"/>
              </a:spcBef>
              <a:buChar char="–"/>
              <a:tabLst>
                <a:tab pos="755015" algn="l"/>
              </a:tabLst>
            </a:pPr>
            <a:r>
              <a:rPr sz="2750" dirty="0">
                <a:latin typeface="Arial MT"/>
                <a:cs typeface="Arial MT"/>
              </a:rPr>
              <a:t>Avg.</a:t>
            </a:r>
            <a:r>
              <a:rPr sz="2750" spc="30" dirty="0">
                <a:latin typeface="Arial MT"/>
                <a:cs typeface="Arial MT"/>
              </a:rPr>
              <a:t> </a:t>
            </a:r>
            <a:r>
              <a:rPr sz="2750" dirty="0">
                <a:latin typeface="Arial MT"/>
                <a:cs typeface="Arial MT"/>
              </a:rPr>
              <a:t>valence</a:t>
            </a:r>
            <a:r>
              <a:rPr sz="2750" spc="45" dirty="0">
                <a:latin typeface="Arial MT"/>
                <a:cs typeface="Arial MT"/>
              </a:rPr>
              <a:t> </a:t>
            </a:r>
            <a:r>
              <a:rPr sz="2750" dirty="0">
                <a:latin typeface="Arial MT"/>
                <a:cs typeface="Arial MT"/>
              </a:rPr>
              <a:t>is</a:t>
            </a:r>
            <a:r>
              <a:rPr sz="2750" spc="40" dirty="0">
                <a:latin typeface="Arial MT"/>
                <a:cs typeface="Arial MT"/>
              </a:rPr>
              <a:t> </a:t>
            </a:r>
            <a:r>
              <a:rPr sz="2750" dirty="0">
                <a:latin typeface="Arial MT"/>
                <a:cs typeface="Arial MT"/>
              </a:rPr>
              <a:t>6</a:t>
            </a:r>
            <a:r>
              <a:rPr sz="2750" spc="45" dirty="0">
                <a:latin typeface="Arial MT"/>
                <a:cs typeface="Arial MT"/>
              </a:rPr>
              <a:t> </a:t>
            </a:r>
            <a:r>
              <a:rPr sz="2750" spc="-10" dirty="0">
                <a:latin typeface="Arial MT"/>
                <a:cs typeface="Arial MT"/>
              </a:rPr>
              <a:t>(Euler)</a:t>
            </a:r>
            <a:endParaRPr sz="2750" dirty="0">
              <a:latin typeface="Arial MT"/>
              <a:cs typeface="Arial MT"/>
            </a:endParaRPr>
          </a:p>
          <a:p>
            <a:pPr marL="755015" indent="-313055">
              <a:lnSpc>
                <a:spcPct val="100000"/>
              </a:lnSpc>
              <a:spcBef>
                <a:spcPts val="1070"/>
              </a:spcBef>
              <a:buChar char="–"/>
              <a:tabLst>
                <a:tab pos="755015" algn="l"/>
              </a:tabLst>
            </a:pPr>
            <a:r>
              <a:rPr sz="2750" dirty="0">
                <a:latin typeface="Arial MT"/>
                <a:cs typeface="Arial MT"/>
              </a:rPr>
              <a:t>Reduce</a:t>
            </a:r>
            <a:r>
              <a:rPr sz="2750" spc="55" dirty="0">
                <a:latin typeface="Arial MT"/>
                <a:cs typeface="Arial MT"/>
              </a:rPr>
              <a:t> </a:t>
            </a:r>
            <a:r>
              <a:rPr sz="2750" spc="-10" dirty="0">
                <a:latin typeface="Arial MT"/>
                <a:cs typeface="Arial MT"/>
              </a:rPr>
              <a:t>variation</a:t>
            </a:r>
            <a:endParaRPr sz="2750" dirty="0">
              <a:latin typeface="Arial MT"/>
              <a:cs typeface="Arial MT"/>
            </a:endParaRPr>
          </a:p>
          <a:p>
            <a:pPr marL="326390" indent="-313690">
              <a:lnSpc>
                <a:spcPct val="100000"/>
              </a:lnSpc>
              <a:spcBef>
                <a:spcPts val="1880"/>
              </a:spcBef>
              <a:buChar char="•"/>
              <a:tabLst>
                <a:tab pos="326390" algn="l"/>
              </a:tabLst>
            </a:pPr>
            <a:r>
              <a:rPr sz="3100" dirty="0">
                <a:latin typeface="Arial MT"/>
                <a:cs typeface="Arial MT"/>
              </a:rPr>
              <a:t>Optimal</a:t>
            </a:r>
            <a:r>
              <a:rPr sz="3100" spc="-155" dirty="0">
                <a:latin typeface="Arial MT"/>
                <a:cs typeface="Arial MT"/>
              </a:rPr>
              <a:t> </a:t>
            </a:r>
            <a:r>
              <a:rPr sz="3100" dirty="0">
                <a:latin typeface="Arial MT"/>
                <a:cs typeface="Arial MT"/>
              </a:rPr>
              <a:t>valence</a:t>
            </a:r>
            <a:r>
              <a:rPr sz="3100" spc="-145" dirty="0">
                <a:latin typeface="Arial MT"/>
                <a:cs typeface="Arial MT"/>
              </a:rPr>
              <a:t> </a:t>
            </a:r>
            <a:r>
              <a:rPr sz="3100" spc="-25" dirty="0">
                <a:latin typeface="Arial MT"/>
                <a:cs typeface="Arial MT"/>
              </a:rPr>
              <a:t>is</a:t>
            </a:r>
            <a:endParaRPr sz="3100" dirty="0">
              <a:latin typeface="Arial MT"/>
              <a:cs typeface="Arial MT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7850123" y="3709415"/>
            <a:ext cx="48895" cy="175260"/>
          </a:xfrm>
          <a:custGeom>
            <a:avLst/>
            <a:gdLst/>
            <a:ahLst/>
            <a:cxnLst/>
            <a:rect l="l" t="t" r="r" b="b"/>
            <a:pathLst>
              <a:path w="48895" h="175260">
                <a:moveTo>
                  <a:pt x="48768" y="175260"/>
                </a:moveTo>
                <a:lnTo>
                  <a:pt x="48768" y="0"/>
                </a:lnTo>
                <a:lnTo>
                  <a:pt x="0" y="0"/>
                </a:lnTo>
                <a:lnTo>
                  <a:pt x="0" y="175260"/>
                </a:lnTo>
                <a:lnTo>
                  <a:pt x="48768" y="17526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8040878" y="3464493"/>
            <a:ext cx="668655" cy="35560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150" spc="-20" dirty="0">
                <a:latin typeface="Arial MT"/>
                <a:cs typeface="Arial MT"/>
              </a:rPr>
              <a:t>Edge</a:t>
            </a:r>
            <a:endParaRPr sz="2150" dirty="0">
              <a:latin typeface="Arial MT"/>
              <a:cs typeface="Arial MT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380" y="3884676"/>
            <a:ext cx="10058400" cy="942975"/>
            <a:chOff x="380" y="3884676"/>
            <a:chExt cx="10058400" cy="942975"/>
          </a:xfrm>
        </p:grpSpPr>
        <p:sp>
          <p:nvSpPr>
            <p:cNvPr id="32" name="object 32"/>
            <p:cNvSpPr/>
            <p:nvPr/>
          </p:nvSpPr>
          <p:spPr>
            <a:xfrm>
              <a:off x="380" y="3884676"/>
              <a:ext cx="10058400" cy="942975"/>
            </a:xfrm>
            <a:custGeom>
              <a:avLst/>
              <a:gdLst/>
              <a:ahLst/>
              <a:cxnLst/>
              <a:rect l="l" t="t" r="r" b="b"/>
              <a:pathLst>
                <a:path w="10058400" h="942975">
                  <a:moveTo>
                    <a:pt x="10058019" y="942594"/>
                  </a:moveTo>
                  <a:lnTo>
                    <a:pt x="10058019" y="0"/>
                  </a:lnTo>
                  <a:lnTo>
                    <a:pt x="0" y="0"/>
                  </a:lnTo>
                  <a:lnTo>
                    <a:pt x="0" y="942594"/>
                  </a:lnTo>
                  <a:lnTo>
                    <a:pt x="10058019" y="94259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7800594" y="3884676"/>
              <a:ext cx="147955" cy="778510"/>
            </a:xfrm>
            <a:custGeom>
              <a:avLst/>
              <a:gdLst/>
              <a:ahLst/>
              <a:cxnLst/>
              <a:rect l="l" t="t" r="r" b="b"/>
              <a:pathLst>
                <a:path w="147954" h="778510">
                  <a:moveTo>
                    <a:pt x="147827" y="630174"/>
                  </a:moveTo>
                  <a:lnTo>
                    <a:pt x="0" y="630174"/>
                  </a:lnTo>
                  <a:lnTo>
                    <a:pt x="49529" y="729234"/>
                  </a:lnTo>
                  <a:lnTo>
                    <a:pt x="49529" y="655320"/>
                  </a:lnTo>
                  <a:lnTo>
                    <a:pt x="98298" y="655320"/>
                  </a:lnTo>
                  <a:lnTo>
                    <a:pt x="98298" y="729233"/>
                  </a:lnTo>
                  <a:lnTo>
                    <a:pt x="147827" y="630174"/>
                  </a:lnTo>
                  <a:close/>
                </a:path>
                <a:path w="147954" h="778510">
                  <a:moveTo>
                    <a:pt x="98298" y="630174"/>
                  </a:moveTo>
                  <a:lnTo>
                    <a:pt x="98298" y="0"/>
                  </a:lnTo>
                  <a:lnTo>
                    <a:pt x="49529" y="0"/>
                  </a:lnTo>
                  <a:lnTo>
                    <a:pt x="49529" y="630174"/>
                  </a:lnTo>
                  <a:lnTo>
                    <a:pt x="98298" y="630174"/>
                  </a:lnTo>
                  <a:close/>
                </a:path>
                <a:path w="147954" h="778510">
                  <a:moveTo>
                    <a:pt x="98298" y="729233"/>
                  </a:moveTo>
                  <a:lnTo>
                    <a:pt x="98298" y="655320"/>
                  </a:lnTo>
                  <a:lnTo>
                    <a:pt x="49529" y="655320"/>
                  </a:lnTo>
                  <a:lnTo>
                    <a:pt x="49529" y="729234"/>
                  </a:lnTo>
                  <a:lnTo>
                    <a:pt x="73913" y="778001"/>
                  </a:lnTo>
                  <a:lnTo>
                    <a:pt x="98298" y="72923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8159510" y="3838465"/>
            <a:ext cx="468630" cy="35560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150" spc="-20" dirty="0">
                <a:latin typeface="Arial MT"/>
                <a:cs typeface="Arial MT"/>
              </a:rPr>
              <a:t>Flip</a:t>
            </a:r>
            <a:endParaRPr sz="2150" dirty="0">
              <a:latin typeface="Arial MT"/>
              <a:cs typeface="Arial MT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731773" y="4068419"/>
            <a:ext cx="3933825" cy="1136650"/>
          </a:xfrm>
          <a:prstGeom prst="rect">
            <a:avLst/>
          </a:prstGeom>
        </p:spPr>
        <p:txBody>
          <a:bodyPr vert="horz" wrap="square" lIns="0" tIns="147955" rIns="0" bIns="0" rtlCol="0">
            <a:spAutoFit/>
          </a:bodyPr>
          <a:lstStyle/>
          <a:p>
            <a:pPr marL="325755" indent="-313055">
              <a:lnSpc>
                <a:spcPct val="100000"/>
              </a:lnSpc>
              <a:spcBef>
                <a:spcPts val="1165"/>
              </a:spcBef>
              <a:buChar char="–"/>
              <a:tabLst>
                <a:tab pos="325755" algn="l"/>
              </a:tabLst>
            </a:pPr>
            <a:r>
              <a:rPr sz="2750" dirty="0">
                <a:latin typeface="Arial MT"/>
                <a:cs typeface="Arial MT"/>
              </a:rPr>
              <a:t>6</a:t>
            </a:r>
            <a:r>
              <a:rPr sz="2750" spc="45" dirty="0">
                <a:latin typeface="Arial MT"/>
                <a:cs typeface="Arial MT"/>
              </a:rPr>
              <a:t> </a:t>
            </a:r>
            <a:r>
              <a:rPr sz="2750" dirty="0">
                <a:latin typeface="Arial MT"/>
                <a:cs typeface="Arial MT"/>
              </a:rPr>
              <a:t>for</a:t>
            </a:r>
            <a:r>
              <a:rPr sz="2750" spc="40" dirty="0">
                <a:latin typeface="Arial MT"/>
                <a:cs typeface="Arial MT"/>
              </a:rPr>
              <a:t> </a:t>
            </a:r>
            <a:r>
              <a:rPr sz="2750" dirty="0">
                <a:latin typeface="Arial MT"/>
                <a:cs typeface="Arial MT"/>
              </a:rPr>
              <a:t>interior</a:t>
            </a:r>
            <a:r>
              <a:rPr sz="2750" spc="45" dirty="0">
                <a:latin typeface="Arial MT"/>
                <a:cs typeface="Arial MT"/>
              </a:rPr>
              <a:t> </a:t>
            </a:r>
            <a:r>
              <a:rPr sz="2750" spc="-10" dirty="0">
                <a:latin typeface="Arial MT"/>
                <a:cs typeface="Arial MT"/>
              </a:rPr>
              <a:t>vertices</a:t>
            </a:r>
            <a:endParaRPr sz="2750" dirty="0">
              <a:latin typeface="Arial MT"/>
              <a:cs typeface="Arial MT"/>
            </a:endParaRPr>
          </a:p>
          <a:p>
            <a:pPr marL="326390" indent="-313690">
              <a:lnSpc>
                <a:spcPct val="100000"/>
              </a:lnSpc>
              <a:spcBef>
                <a:spcPts val="1075"/>
              </a:spcBef>
              <a:buChar char="–"/>
              <a:tabLst>
                <a:tab pos="326390" algn="l"/>
              </a:tabLst>
            </a:pPr>
            <a:r>
              <a:rPr sz="2750" dirty="0">
                <a:latin typeface="Arial MT"/>
                <a:cs typeface="Arial MT"/>
              </a:rPr>
              <a:t>4</a:t>
            </a:r>
            <a:r>
              <a:rPr sz="2750" spc="55" dirty="0">
                <a:latin typeface="Arial MT"/>
                <a:cs typeface="Arial MT"/>
              </a:rPr>
              <a:t> </a:t>
            </a:r>
            <a:r>
              <a:rPr sz="2750" dirty="0">
                <a:latin typeface="Arial MT"/>
                <a:cs typeface="Arial MT"/>
              </a:rPr>
              <a:t>for</a:t>
            </a:r>
            <a:r>
              <a:rPr sz="2750" spc="55" dirty="0">
                <a:latin typeface="Arial MT"/>
                <a:cs typeface="Arial MT"/>
              </a:rPr>
              <a:t> </a:t>
            </a:r>
            <a:r>
              <a:rPr sz="2750" dirty="0">
                <a:latin typeface="Arial MT"/>
                <a:cs typeface="Arial MT"/>
              </a:rPr>
              <a:t>boundary</a:t>
            </a:r>
            <a:r>
              <a:rPr sz="2750" spc="50" dirty="0">
                <a:latin typeface="Arial MT"/>
                <a:cs typeface="Arial MT"/>
              </a:rPr>
              <a:t> </a:t>
            </a:r>
            <a:r>
              <a:rPr sz="2750" spc="-10" dirty="0">
                <a:latin typeface="Arial MT"/>
                <a:cs typeface="Arial MT"/>
              </a:rPr>
              <a:t>vertices</a:t>
            </a:r>
            <a:endParaRPr sz="2750" dirty="0">
              <a:latin typeface="Arial MT"/>
              <a:cs typeface="Arial MT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356170" y="5253652"/>
            <a:ext cx="4685030" cy="4978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26390" indent="-313690">
              <a:lnSpc>
                <a:spcPct val="100000"/>
              </a:lnSpc>
              <a:spcBef>
                <a:spcPts val="95"/>
              </a:spcBef>
              <a:buChar char="•"/>
              <a:tabLst>
                <a:tab pos="326390" algn="l"/>
              </a:tabLst>
            </a:pPr>
            <a:r>
              <a:rPr sz="3100" dirty="0">
                <a:latin typeface="Arial MT"/>
                <a:cs typeface="Arial MT"/>
              </a:rPr>
              <a:t>Minimize</a:t>
            </a:r>
            <a:r>
              <a:rPr sz="3100" spc="-140" dirty="0">
                <a:latin typeface="Arial MT"/>
                <a:cs typeface="Arial MT"/>
              </a:rPr>
              <a:t> </a:t>
            </a:r>
            <a:r>
              <a:rPr sz="3100" dirty="0">
                <a:latin typeface="Arial MT"/>
                <a:cs typeface="Arial MT"/>
              </a:rPr>
              <a:t>valence</a:t>
            </a:r>
            <a:r>
              <a:rPr sz="3100" spc="-125" dirty="0">
                <a:latin typeface="Arial MT"/>
                <a:cs typeface="Arial MT"/>
              </a:rPr>
              <a:t> </a:t>
            </a:r>
            <a:r>
              <a:rPr sz="3100" spc="-10" dirty="0">
                <a:latin typeface="Arial MT"/>
                <a:cs typeface="Arial MT"/>
              </a:rPr>
              <a:t>excess</a:t>
            </a:r>
            <a:endParaRPr sz="3100" dirty="0">
              <a:latin typeface="Arial MT"/>
              <a:cs typeface="Arial MT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6729221" y="4968058"/>
            <a:ext cx="2288540" cy="802005"/>
            <a:chOff x="6729221" y="4968058"/>
            <a:chExt cx="2288540" cy="802005"/>
          </a:xfrm>
        </p:grpSpPr>
        <p:sp>
          <p:nvSpPr>
            <p:cNvPr id="38" name="object 38"/>
            <p:cNvSpPr/>
            <p:nvPr/>
          </p:nvSpPr>
          <p:spPr>
            <a:xfrm>
              <a:off x="6800087" y="5045964"/>
              <a:ext cx="2139315" cy="723900"/>
            </a:xfrm>
            <a:custGeom>
              <a:avLst/>
              <a:gdLst/>
              <a:ahLst/>
              <a:cxnLst/>
              <a:rect l="l" t="t" r="r" b="b"/>
              <a:pathLst>
                <a:path w="2139315" h="723900">
                  <a:moveTo>
                    <a:pt x="2138933" y="707136"/>
                  </a:moveTo>
                  <a:lnTo>
                    <a:pt x="1785365" y="0"/>
                  </a:lnTo>
                  <a:lnTo>
                    <a:pt x="360425" y="0"/>
                  </a:lnTo>
                  <a:lnTo>
                    <a:pt x="0" y="713232"/>
                  </a:lnTo>
                  <a:lnTo>
                    <a:pt x="5408" y="723900"/>
                  </a:lnTo>
                  <a:lnTo>
                    <a:pt x="2130667" y="723900"/>
                  </a:lnTo>
                  <a:lnTo>
                    <a:pt x="2138933" y="707136"/>
                  </a:lnTo>
                  <a:close/>
                </a:path>
              </a:pathLst>
            </a:custGeom>
            <a:solidFill>
              <a:srgbClr val="BBE0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6790182" y="5033771"/>
              <a:ext cx="2159000" cy="736600"/>
            </a:xfrm>
            <a:custGeom>
              <a:avLst/>
              <a:gdLst/>
              <a:ahLst/>
              <a:cxnLst/>
              <a:rect l="l" t="t" r="r" b="b"/>
              <a:pathLst>
                <a:path w="2159000" h="736600">
                  <a:moveTo>
                    <a:pt x="2158746" y="717804"/>
                  </a:moveTo>
                  <a:lnTo>
                    <a:pt x="2137613" y="675538"/>
                  </a:lnTo>
                  <a:lnTo>
                    <a:pt x="2137613" y="718985"/>
                  </a:lnTo>
                  <a:lnTo>
                    <a:pt x="2137435" y="719328"/>
                  </a:lnTo>
                  <a:lnTo>
                    <a:pt x="1457972" y="719328"/>
                  </a:lnTo>
                  <a:lnTo>
                    <a:pt x="1796427" y="36614"/>
                  </a:lnTo>
                  <a:lnTo>
                    <a:pt x="2137613" y="718985"/>
                  </a:lnTo>
                  <a:lnTo>
                    <a:pt x="2137613" y="675538"/>
                  </a:lnTo>
                  <a:lnTo>
                    <a:pt x="1803654" y="7620"/>
                  </a:lnTo>
                  <a:lnTo>
                    <a:pt x="1802130" y="3810"/>
                  </a:lnTo>
                  <a:lnTo>
                    <a:pt x="1799082" y="2286"/>
                  </a:lnTo>
                  <a:lnTo>
                    <a:pt x="1795272" y="2286"/>
                  </a:lnTo>
                  <a:lnTo>
                    <a:pt x="1795272" y="21336"/>
                  </a:lnTo>
                  <a:lnTo>
                    <a:pt x="1788756" y="21336"/>
                  </a:lnTo>
                  <a:lnTo>
                    <a:pt x="1789684" y="23202"/>
                  </a:lnTo>
                  <a:lnTo>
                    <a:pt x="1785632" y="21336"/>
                  </a:lnTo>
                  <a:lnTo>
                    <a:pt x="1786128" y="21336"/>
                  </a:lnTo>
                  <a:lnTo>
                    <a:pt x="1788756" y="21336"/>
                  </a:lnTo>
                  <a:lnTo>
                    <a:pt x="1786128" y="16002"/>
                  </a:lnTo>
                  <a:lnTo>
                    <a:pt x="1788756" y="21272"/>
                  </a:lnTo>
                  <a:lnTo>
                    <a:pt x="1795272" y="21336"/>
                  </a:lnTo>
                  <a:lnTo>
                    <a:pt x="1795272" y="2286"/>
                  </a:lnTo>
                  <a:lnTo>
                    <a:pt x="1781556" y="2286"/>
                  </a:lnTo>
                  <a:lnTo>
                    <a:pt x="1781556" y="21336"/>
                  </a:lnTo>
                  <a:lnTo>
                    <a:pt x="1441589" y="707834"/>
                  </a:lnTo>
                  <a:lnTo>
                    <a:pt x="1425270" y="675373"/>
                  </a:lnTo>
                  <a:lnTo>
                    <a:pt x="1425270" y="719328"/>
                  </a:lnTo>
                  <a:lnTo>
                    <a:pt x="741006" y="719328"/>
                  </a:lnTo>
                  <a:lnTo>
                    <a:pt x="1080770" y="33223"/>
                  </a:lnTo>
                  <a:lnTo>
                    <a:pt x="1425270" y="719328"/>
                  </a:lnTo>
                  <a:lnTo>
                    <a:pt x="1425270" y="675373"/>
                  </a:lnTo>
                  <a:lnTo>
                    <a:pt x="1096543" y="21336"/>
                  </a:lnTo>
                  <a:lnTo>
                    <a:pt x="1781556" y="21336"/>
                  </a:lnTo>
                  <a:lnTo>
                    <a:pt x="1781556" y="2286"/>
                  </a:lnTo>
                  <a:lnTo>
                    <a:pt x="1079563" y="2286"/>
                  </a:lnTo>
                  <a:lnTo>
                    <a:pt x="1075182" y="0"/>
                  </a:lnTo>
                  <a:lnTo>
                    <a:pt x="1074039" y="2286"/>
                  </a:lnTo>
                  <a:lnTo>
                    <a:pt x="1064615" y="2286"/>
                  </a:lnTo>
                  <a:lnTo>
                    <a:pt x="1064615" y="21336"/>
                  </a:lnTo>
                  <a:lnTo>
                    <a:pt x="724420" y="708317"/>
                  </a:lnTo>
                  <a:lnTo>
                    <a:pt x="708228" y="676071"/>
                  </a:lnTo>
                  <a:lnTo>
                    <a:pt x="708228" y="719328"/>
                  </a:lnTo>
                  <a:lnTo>
                    <a:pt x="24422" y="719328"/>
                  </a:lnTo>
                  <a:lnTo>
                    <a:pt x="366877" y="39497"/>
                  </a:lnTo>
                  <a:lnTo>
                    <a:pt x="708228" y="719328"/>
                  </a:lnTo>
                  <a:lnTo>
                    <a:pt x="708228" y="676071"/>
                  </a:lnTo>
                  <a:lnTo>
                    <a:pt x="379501" y="21336"/>
                  </a:lnTo>
                  <a:lnTo>
                    <a:pt x="1064615" y="21336"/>
                  </a:lnTo>
                  <a:lnTo>
                    <a:pt x="1064615" y="2286"/>
                  </a:lnTo>
                  <a:lnTo>
                    <a:pt x="366522" y="2286"/>
                  </a:lnTo>
                  <a:lnTo>
                    <a:pt x="363474" y="3810"/>
                  </a:lnTo>
                  <a:lnTo>
                    <a:pt x="361188" y="7620"/>
                  </a:lnTo>
                  <a:lnTo>
                    <a:pt x="357543" y="14833"/>
                  </a:lnTo>
                  <a:lnTo>
                    <a:pt x="355092" y="16002"/>
                  </a:lnTo>
                  <a:lnTo>
                    <a:pt x="356019" y="17856"/>
                  </a:lnTo>
                  <a:lnTo>
                    <a:pt x="762" y="720852"/>
                  </a:lnTo>
                  <a:lnTo>
                    <a:pt x="0" y="723900"/>
                  </a:lnTo>
                  <a:lnTo>
                    <a:pt x="0" y="726948"/>
                  </a:lnTo>
                  <a:lnTo>
                    <a:pt x="4610" y="736092"/>
                  </a:lnTo>
                  <a:lnTo>
                    <a:pt x="11430" y="736092"/>
                  </a:lnTo>
                  <a:lnTo>
                    <a:pt x="18288" y="736092"/>
                  </a:lnTo>
                  <a:lnTo>
                    <a:pt x="2150834" y="736092"/>
                  </a:lnTo>
                  <a:lnTo>
                    <a:pt x="2157222" y="723138"/>
                  </a:lnTo>
                  <a:lnTo>
                    <a:pt x="2158746" y="720852"/>
                  </a:lnTo>
                  <a:lnTo>
                    <a:pt x="2158746" y="71780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0" name="object 4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082789" y="4968065"/>
              <a:ext cx="156209" cy="155680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799831" y="4968060"/>
              <a:ext cx="156210" cy="155685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506967" y="4968058"/>
              <a:ext cx="156209" cy="155588"/>
            </a:xfrm>
            <a:prstGeom prst="rect">
              <a:avLst/>
            </a:prstGeom>
          </p:spPr>
        </p:pic>
        <p:pic>
          <p:nvPicPr>
            <p:cNvPr id="43" name="object 4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436357" y="5685087"/>
              <a:ext cx="156210" cy="84776"/>
            </a:xfrm>
            <a:prstGeom prst="rect">
              <a:avLst/>
            </a:prstGeom>
          </p:spPr>
        </p:pic>
        <p:pic>
          <p:nvPicPr>
            <p:cNvPr id="44" name="object 4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153399" y="5685102"/>
              <a:ext cx="156209" cy="84761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860535" y="5685010"/>
              <a:ext cx="156972" cy="84853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729221" y="5685091"/>
              <a:ext cx="156209" cy="84772"/>
            </a:xfrm>
            <a:prstGeom prst="rect">
              <a:avLst/>
            </a:prstGeom>
          </p:spPr>
        </p:pic>
      </p:grpSp>
      <p:sp>
        <p:nvSpPr>
          <p:cNvPr id="47" name="object 47"/>
          <p:cNvSpPr txBox="1"/>
          <p:nvPr/>
        </p:nvSpPr>
        <p:spPr>
          <a:xfrm>
            <a:off x="7256018" y="5344160"/>
            <a:ext cx="1046480" cy="35560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  <a:tabLst>
                <a:tab pos="719455" algn="l"/>
              </a:tabLst>
            </a:pPr>
            <a:r>
              <a:rPr sz="2150" spc="-25" dirty="0">
                <a:latin typeface="Arial MT"/>
                <a:cs typeface="Arial MT"/>
              </a:rPr>
              <a:t>+1</a:t>
            </a:r>
            <a:r>
              <a:rPr sz="2150" dirty="0">
                <a:latin typeface="Arial MT"/>
                <a:cs typeface="Arial MT"/>
              </a:rPr>
              <a:t>	</a:t>
            </a:r>
            <a:r>
              <a:rPr sz="2150" spc="-25" dirty="0">
                <a:latin typeface="Arial MT"/>
                <a:cs typeface="Arial MT"/>
              </a:rPr>
              <a:t>+1</a:t>
            </a:r>
            <a:endParaRPr sz="2150">
              <a:latin typeface="Arial MT"/>
              <a:cs typeface="Arial MT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7669796" y="4637034"/>
            <a:ext cx="269875" cy="35560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150" dirty="0">
                <a:latin typeface="Arial MT"/>
                <a:cs typeface="Arial MT"/>
              </a:rPr>
              <a:t>-</a:t>
            </a:r>
            <a:r>
              <a:rPr sz="2150" spc="-50" dirty="0">
                <a:latin typeface="Arial MT"/>
                <a:cs typeface="Arial MT"/>
              </a:rPr>
              <a:t>1</a:t>
            </a:r>
            <a:endParaRPr sz="2150">
              <a:latin typeface="Arial MT"/>
              <a:cs typeface="Arial MT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380" y="5769864"/>
            <a:ext cx="10058400" cy="942975"/>
            <a:chOff x="380" y="5769864"/>
            <a:chExt cx="10058400" cy="942975"/>
          </a:xfrm>
        </p:grpSpPr>
        <p:sp>
          <p:nvSpPr>
            <p:cNvPr id="50" name="object 50"/>
            <p:cNvSpPr/>
            <p:nvPr/>
          </p:nvSpPr>
          <p:spPr>
            <a:xfrm>
              <a:off x="380" y="5769864"/>
              <a:ext cx="10058400" cy="942975"/>
            </a:xfrm>
            <a:custGeom>
              <a:avLst/>
              <a:gdLst/>
              <a:ahLst/>
              <a:cxnLst/>
              <a:rect l="l" t="t" r="r" b="b"/>
              <a:pathLst>
                <a:path w="10058400" h="942974">
                  <a:moveTo>
                    <a:pt x="10058019" y="942594"/>
                  </a:moveTo>
                  <a:lnTo>
                    <a:pt x="10058019" y="0"/>
                  </a:lnTo>
                  <a:lnTo>
                    <a:pt x="0" y="0"/>
                  </a:lnTo>
                  <a:lnTo>
                    <a:pt x="0" y="942594"/>
                  </a:lnTo>
                  <a:lnTo>
                    <a:pt x="10058019" y="94259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6805496" y="5769864"/>
              <a:ext cx="2125345" cy="700405"/>
            </a:xfrm>
            <a:custGeom>
              <a:avLst/>
              <a:gdLst/>
              <a:ahLst/>
              <a:cxnLst/>
              <a:rect l="l" t="t" r="r" b="b"/>
              <a:pathLst>
                <a:path w="2125345" h="700404">
                  <a:moveTo>
                    <a:pt x="2125259" y="0"/>
                  </a:moveTo>
                  <a:lnTo>
                    <a:pt x="0" y="0"/>
                  </a:lnTo>
                  <a:lnTo>
                    <a:pt x="355017" y="700277"/>
                  </a:lnTo>
                  <a:lnTo>
                    <a:pt x="1779957" y="700277"/>
                  </a:lnTo>
                  <a:lnTo>
                    <a:pt x="2125259" y="0"/>
                  </a:lnTo>
                  <a:close/>
                </a:path>
              </a:pathLst>
            </a:custGeom>
            <a:solidFill>
              <a:srgbClr val="BBE0E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6794792" y="5769863"/>
              <a:ext cx="2146300" cy="726440"/>
            </a:xfrm>
            <a:custGeom>
              <a:avLst/>
              <a:gdLst/>
              <a:ahLst/>
              <a:cxnLst/>
              <a:rect l="l" t="t" r="r" b="b"/>
              <a:pathLst>
                <a:path w="2146300" h="726439">
                  <a:moveTo>
                    <a:pt x="2146223" y="0"/>
                  </a:moveTo>
                  <a:lnTo>
                    <a:pt x="2134311" y="0"/>
                  </a:lnTo>
                  <a:lnTo>
                    <a:pt x="2124557" y="0"/>
                  </a:lnTo>
                  <a:lnTo>
                    <a:pt x="2123427" y="0"/>
                  </a:lnTo>
                  <a:lnTo>
                    <a:pt x="2123427" y="2286"/>
                  </a:lnTo>
                  <a:lnTo>
                    <a:pt x="1791106" y="676249"/>
                  </a:lnTo>
                  <a:lnTo>
                    <a:pt x="1775726" y="645655"/>
                  </a:lnTo>
                  <a:lnTo>
                    <a:pt x="1775726" y="690372"/>
                  </a:lnTo>
                  <a:lnTo>
                    <a:pt x="1102817" y="690372"/>
                  </a:lnTo>
                  <a:lnTo>
                    <a:pt x="1437106" y="16027"/>
                  </a:lnTo>
                  <a:lnTo>
                    <a:pt x="1775726" y="690372"/>
                  </a:lnTo>
                  <a:lnTo>
                    <a:pt x="1775726" y="645655"/>
                  </a:lnTo>
                  <a:lnTo>
                    <a:pt x="1452346" y="2286"/>
                  </a:lnTo>
                  <a:lnTo>
                    <a:pt x="2123427" y="2286"/>
                  </a:lnTo>
                  <a:lnTo>
                    <a:pt x="2123427" y="0"/>
                  </a:lnTo>
                  <a:lnTo>
                    <a:pt x="1421853" y="0"/>
                  </a:lnTo>
                  <a:lnTo>
                    <a:pt x="1421853" y="2286"/>
                  </a:lnTo>
                  <a:lnTo>
                    <a:pt x="1081125" y="690372"/>
                  </a:lnTo>
                  <a:lnTo>
                    <a:pt x="1080414" y="690372"/>
                  </a:lnTo>
                  <a:lnTo>
                    <a:pt x="1058684" y="647103"/>
                  </a:lnTo>
                  <a:lnTo>
                    <a:pt x="1058684" y="690372"/>
                  </a:lnTo>
                  <a:lnTo>
                    <a:pt x="386232" y="690372"/>
                  </a:lnTo>
                  <a:lnTo>
                    <a:pt x="720115" y="16116"/>
                  </a:lnTo>
                  <a:lnTo>
                    <a:pt x="1058684" y="690372"/>
                  </a:lnTo>
                  <a:lnTo>
                    <a:pt x="1058684" y="647103"/>
                  </a:lnTo>
                  <a:lnTo>
                    <a:pt x="734910" y="2286"/>
                  </a:lnTo>
                  <a:lnTo>
                    <a:pt x="1421853" y="2286"/>
                  </a:lnTo>
                  <a:lnTo>
                    <a:pt x="1421853" y="0"/>
                  </a:lnTo>
                  <a:lnTo>
                    <a:pt x="704913" y="0"/>
                  </a:lnTo>
                  <a:lnTo>
                    <a:pt x="704913" y="2286"/>
                  </a:lnTo>
                  <a:lnTo>
                    <a:pt x="367741" y="683183"/>
                  </a:lnTo>
                  <a:lnTo>
                    <a:pt x="22555" y="2286"/>
                  </a:lnTo>
                  <a:lnTo>
                    <a:pt x="704913" y="2286"/>
                  </a:lnTo>
                  <a:lnTo>
                    <a:pt x="704913" y="0"/>
                  </a:lnTo>
                  <a:lnTo>
                    <a:pt x="21399" y="0"/>
                  </a:lnTo>
                  <a:lnTo>
                    <a:pt x="6819" y="0"/>
                  </a:lnTo>
                  <a:lnTo>
                    <a:pt x="0" y="0"/>
                  </a:lnTo>
                  <a:lnTo>
                    <a:pt x="356577" y="704850"/>
                  </a:lnTo>
                  <a:lnTo>
                    <a:pt x="358863" y="707898"/>
                  </a:lnTo>
                  <a:lnTo>
                    <a:pt x="361911" y="710184"/>
                  </a:lnTo>
                  <a:lnTo>
                    <a:pt x="365721" y="710184"/>
                  </a:lnTo>
                  <a:lnTo>
                    <a:pt x="374103" y="710184"/>
                  </a:lnTo>
                  <a:lnTo>
                    <a:pt x="1068628" y="710184"/>
                  </a:lnTo>
                  <a:lnTo>
                    <a:pt x="1076667" y="726186"/>
                  </a:lnTo>
                  <a:lnTo>
                    <a:pt x="1094193" y="717804"/>
                  </a:lnTo>
                  <a:lnTo>
                    <a:pt x="1091692" y="712838"/>
                  </a:lnTo>
                  <a:lnTo>
                    <a:pt x="1093000" y="710184"/>
                  </a:lnTo>
                  <a:lnTo>
                    <a:pt x="1781517" y="710184"/>
                  </a:lnTo>
                  <a:lnTo>
                    <a:pt x="1785670" y="710184"/>
                  </a:lnTo>
                  <a:lnTo>
                    <a:pt x="1793709" y="726186"/>
                  </a:lnTo>
                  <a:lnTo>
                    <a:pt x="1811997" y="717804"/>
                  </a:lnTo>
                  <a:lnTo>
                    <a:pt x="1802041" y="698004"/>
                  </a:lnTo>
                  <a:lnTo>
                    <a:pt x="214622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3" name="object 53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082789" y="6392484"/>
              <a:ext cx="156209" cy="155440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799832" y="6392577"/>
              <a:ext cx="156210" cy="155335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506967" y="6392577"/>
              <a:ext cx="156209" cy="155160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436358" y="5769864"/>
              <a:ext cx="153982" cy="70982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153399" y="5769864"/>
              <a:ext cx="154078" cy="70785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8860536" y="5769864"/>
              <a:ext cx="154477" cy="70981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6729222" y="5769864"/>
              <a:ext cx="153982" cy="70914"/>
            </a:xfrm>
            <a:prstGeom prst="rect">
              <a:avLst/>
            </a:prstGeom>
          </p:spPr>
        </p:pic>
      </p:grpSp>
      <p:sp>
        <p:nvSpPr>
          <p:cNvPr id="60" name="object 60"/>
          <p:cNvSpPr txBox="1"/>
          <p:nvPr/>
        </p:nvSpPr>
        <p:spPr>
          <a:xfrm>
            <a:off x="7669783" y="6041390"/>
            <a:ext cx="269875" cy="35560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150" spc="-10" dirty="0">
                <a:latin typeface="Arial MT"/>
                <a:cs typeface="Arial MT"/>
              </a:rPr>
              <a:t>-</a:t>
            </a:r>
            <a:r>
              <a:rPr sz="2150" spc="-50" dirty="0">
                <a:latin typeface="Arial MT"/>
                <a:cs typeface="Arial MT"/>
              </a:rPr>
              <a:t>1</a:t>
            </a:r>
            <a:endParaRPr sz="2150">
              <a:latin typeface="Arial MT"/>
              <a:cs typeface="Arial MT"/>
            </a:endParaRPr>
          </a:p>
        </p:txBody>
      </p:sp>
      <p:grpSp>
        <p:nvGrpSpPr>
          <p:cNvPr id="61" name="object 61"/>
          <p:cNvGrpSpPr/>
          <p:nvPr/>
        </p:nvGrpSpPr>
        <p:grpSpPr>
          <a:xfrm>
            <a:off x="583730" y="6417544"/>
            <a:ext cx="5339715" cy="1060450"/>
            <a:chOff x="822198" y="5953505"/>
            <a:chExt cx="5339715" cy="1060450"/>
          </a:xfrm>
        </p:grpSpPr>
        <p:pic>
          <p:nvPicPr>
            <p:cNvPr id="62" name="object 62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822198" y="5953505"/>
              <a:ext cx="5339333" cy="758952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822198" y="6712458"/>
              <a:ext cx="485393" cy="300989"/>
            </a:xfrm>
            <a:prstGeom prst="rect">
              <a:avLst/>
            </a:prstGeom>
          </p:spPr>
        </p:pic>
      </p:grpSp>
      <p:sp>
        <p:nvSpPr>
          <p:cNvPr id="64" name="object 6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26784" rIns="0" bIns="0" rtlCol="0">
            <a:spAutoFit/>
          </a:bodyPr>
          <a:lstStyle/>
          <a:p>
            <a:pPr marL="319405">
              <a:lnSpc>
                <a:spcPts val="1639"/>
              </a:lnSpc>
            </a:pPr>
            <a:fld id="{81D60167-4931-47E6-BA6A-407CBD079E47}" type="slidenum">
              <a:rPr spc="-25" dirty="0"/>
              <a:t>7</a:t>
            </a:fld>
            <a:endParaRPr spc="-25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1925" rIns="0" bIns="0" rtlCol="0">
            <a:spAutoFit/>
          </a:bodyPr>
          <a:lstStyle/>
          <a:p>
            <a:pPr marL="56515">
              <a:lnSpc>
                <a:spcPct val="100000"/>
              </a:lnSpc>
              <a:spcBef>
                <a:spcPts val="135"/>
              </a:spcBef>
            </a:pPr>
            <a:r>
              <a:rPr dirty="0"/>
              <a:t>Vertex</a:t>
            </a:r>
            <a:r>
              <a:rPr spc="5" dirty="0"/>
              <a:t> </a:t>
            </a:r>
            <a:r>
              <a:rPr spc="-10" dirty="0"/>
              <a:t>Shift</a:t>
            </a:r>
          </a:p>
        </p:txBody>
      </p:sp>
      <p:sp>
        <p:nvSpPr>
          <p:cNvPr id="3" name="object 3"/>
          <p:cNvSpPr/>
          <p:nvPr/>
        </p:nvSpPr>
        <p:spPr>
          <a:xfrm>
            <a:off x="380" y="1056894"/>
            <a:ext cx="10058400" cy="942975"/>
          </a:xfrm>
          <a:custGeom>
            <a:avLst/>
            <a:gdLst/>
            <a:ahLst/>
            <a:cxnLst/>
            <a:rect l="l" t="t" r="r" b="b"/>
            <a:pathLst>
              <a:path w="10058400" h="942975">
                <a:moveTo>
                  <a:pt x="10058019" y="942594"/>
                </a:moveTo>
                <a:lnTo>
                  <a:pt x="10058019" y="0"/>
                </a:lnTo>
                <a:lnTo>
                  <a:pt x="0" y="0"/>
                </a:lnTo>
                <a:lnTo>
                  <a:pt x="0" y="942594"/>
                </a:lnTo>
                <a:lnTo>
                  <a:pt x="10058019" y="94259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26784" rIns="0" bIns="0" rtlCol="0">
            <a:spAutoFit/>
          </a:bodyPr>
          <a:lstStyle/>
          <a:p>
            <a:pPr marL="319405">
              <a:lnSpc>
                <a:spcPts val="1639"/>
              </a:lnSpc>
            </a:pPr>
            <a:fld id="{81D60167-4931-47E6-BA6A-407CBD079E47}" type="slidenum">
              <a:rPr spc="-25" dirty="0"/>
              <a:t>8</a:t>
            </a:fld>
            <a:endParaRPr spc="-25" dirty="0"/>
          </a:p>
        </p:txBody>
      </p:sp>
      <p:pic>
        <p:nvPicPr>
          <p:cNvPr id="50" name="图片 49">
            <a:extLst>
              <a:ext uri="{FF2B5EF4-FFF2-40B4-BE49-F238E27FC236}">
                <a16:creationId xmlns:a16="http://schemas.microsoft.com/office/drawing/2014/main" id="{56DC4017-EB1E-260E-0EFA-8D12642269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035" y="1709433"/>
            <a:ext cx="9526329" cy="435353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1925" rIns="0" bIns="0" rtlCol="0">
            <a:spAutoFit/>
          </a:bodyPr>
          <a:lstStyle/>
          <a:p>
            <a:pPr marL="56515">
              <a:lnSpc>
                <a:spcPct val="100000"/>
              </a:lnSpc>
              <a:spcBef>
                <a:spcPts val="135"/>
              </a:spcBef>
            </a:pPr>
            <a:r>
              <a:rPr dirty="0"/>
              <a:t>Vertex</a:t>
            </a:r>
            <a:r>
              <a:rPr spc="5" dirty="0"/>
              <a:t> </a:t>
            </a:r>
            <a:r>
              <a:rPr spc="-10" dirty="0"/>
              <a:t>Shift</a:t>
            </a:r>
          </a:p>
        </p:txBody>
      </p:sp>
      <p:sp>
        <p:nvSpPr>
          <p:cNvPr id="3" name="object 3"/>
          <p:cNvSpPr/>
          <p:nvPr/>
        </p:nvSpPr>
        <p:spPr>
          <a:xfrm>
            <a:off x="380" y="1056894"/>
            <a:ext cx="10058400" cy="942975"/>
          </a:xfrm>
          <a:custGeom>
            <a:avLst/>
            <a:gdLst/>
            <a:ahLst/>
            <a:cxnLst/>
            <a:rect l="l" t="t" r="r" b="b"/>
            <a:pathLst>
              <a:path w="10058400" h="942975">
                <a:moveTo>
                  <a:pt x="10058019" y="942594"/>
                </a:moveTo>
                <a:lnTo>
                  <a:pt x="10058019" y="0"/>
                </a:lnTo>
                <a:lnTo>
                  <a:pt x="0" y="0"/>
                </a:lnTo>
                <a:lnTo>
                  <a:pt x="0" y="942594"/>
                </a:lnTo>
                <a:lnTo>
                  <a:pt x="10058019" y="94259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676400" y="1816515"/>
            <a:ext cx="1333500" cy="439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425"/>
              </a:lnSpc>
              <a:tabLst>
                <a:tab pos="1202055" algn="l"/>
              </a:tabLst>
            </a:pPr>
            <a:r>
              <a:rPr sz="3100" spc="-50" dirty="0">
                <a:latin typeface="Arial MT"/>
                <a:cs typeface="Arial MT"/>
              </a:rPr>
              <a:t>“</a:t>
            </a:r>
            <a:r>
              <a:rPr sz="3100" dirty="0">
                <a:latin typeface="Arial MT"/>
                <a:cs typeface="Arial MT"/>
              </a:rPr>
              <a:t>	</a:t>
            </a:r>
            <a:r>
              <a:rPr sz="3100" spc="-60" dirty="0">
                <a:latin typeface="Arial MT"/>
                <a:cs typeface="Arial MT"/>
              </a:rPr>
              <a:t>”</a:t>
            </a:r>
            <a:endParaRPr sz="3100">
              <a:latin typeface="Arial MT"/>
              <a:cs typeface="Arial MT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380" y="1999488"/>
            <a:ext cx="10058400" cy="942975"/>
            <a:chOff x="380" y="1999488"/>
            <a:chExt cx="10058400" cy="942975"/>
          </a:xfrm>
        </p:grpSpPr>
        <p:sp>
          <p:nvSpPr>
            <p:cNvPr id="6" name="object 6"/>
            <p:cNvSpPr/>
            <p:nvPr/>
          </p:nvSpPr>
          <p:spPr>
            <a:xfrm>
              <a:off x="380" y="1999488"/>
              <a:ext cx="10058400" cy="942975"/>
            </a:xfrm>
            <a:custGeom>
              <a:avLst/>
              <a:gdLst/>
              <a:ahLst/>
              <a:cxnLst/>
              <a:rect l="l" t="t" r="r" b="b"/>
              <a:pathLst>
                <a:path w="10058400" h="942975">
                  <a:moveTo>
                    <a:pt x="10058019" y="942594"/>
                  </a:moveTo>
                  <a:lnTo>
                    <a:pt x="10058019" y="0"/>
                  </a:lnTo>
                  <a:lnTo>
                    <a:pt x="0" y="0"/>
                  </a:lnTo>
                  <a:lnTo>
                    <a:pt x="0" y="942594"/>
                  </a:lnTo>
                  <a:lnTo>
                    <a:pt x="10058019" y="94259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387654" y="2285999"/>
              <a:ext cx="2153285" cy="656590"/>
            </a:xfrm>
            <a:custGeom>
              <a:avLst/>
              <a:gdLst/>
              <a:ahLst/>
              <a:cxnLst/>
              <a:rect l="l" t="t" r="r" b="b"/>
              <a:pathLst>
                <a:path w="2153284" h="656589">
                  <a:moveTo>
                    <a:pt x="2152878" y="656082"/>
                  </a:moveTo>
                  <a:lnTo>
                    <a:pt x="681164" y="0"/>
                  </a:lnTo>
                  <a:lnTo>
                    <a:pt x="677087" y="8890"/>
                  </a:lnTo>
                  <a:lnTo>
                    <a:pt x="670496" y="2286"/>
                  </a:lnTo>
                  <a:lnTo>
                    <a:pt x="0" y="656082"/>
                  </a:lnTo>
                  <a:lnTo>
                    <a:pt x="28422" y="656082"/>
                  </a:lnTo>
                  <a:lnTo>
                    <a:pt x="679018" y="21069"/>
                  </a:lnTo>
                  <a:lnTo>
                    <a:pt x="2103462" y="656082"/>
                  </a:lnTo>
                  <a:lnTo>
                    <a:pt x="2152878" y="65608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986522" y="2217772"/>
              <a:ext cx="156209" cy="155476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9654138" y="2934906"/>
              <a:ext cx="64135" cy="7620"/>
            </a:xfrm>
            <a:custGeom>
              <a:avLst/>
              <a:gdLst/>
              <a:ahLst/>
              <a:cxnLst/>
              <a:rect l="l" t="t" r="r" b="b"/>
              <a:pathLst>
                <a:path w="64134" h="7619">
                  <a:moveTo>
                    <a:pt x="63565" y="7175"/>
                  </a:moveTo>
                  <a:lnTo>
                    <a:pt x="42744" y="0"/>
                  </a:lnTo>
                  <a:lnTo>
                    <a:pt x="11028" y="1856"/>
                  </a:lnTo>
                  <a:lnTo>
                    <a:pt x="0" y="7175"/>
                  </a:lnTo>
                  <a:lnTo>
                    <a:pt x="63565" y="717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43671" y="2426969"/>
              <a:ext cx="287273" cy="211836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302006" y="1615055"/>
            <a:ext cx="6034405" cy="1764030"/>
          </a:xfrm>
          <a:prstGeom prst="rect">
            <a:avLst/>
          </a:prstGeom>
        </p:spPr>
        <p:txBody>
          <a:bodyPr vert="horz" wrap="square" lIns="0" tIns="163830" rIns="0" bIns="0" rtlCol="0">
            <a:spAutoFit/>
          </a:bodyPr>
          <a:lstStyle/>
          <a:p>
            <a:pPr marL="326390" indent="-313690">
              <a:lnSpc>
                <a:spcPct val="100000"/>
              </a:lnSpc>
              <a:spcBef>
                <a:spcPts val="1290"/>
              </a:spcBef>
              <a:buChar char="•"/>
              <a:tabLst>
                <a:tab pos="326390" algn="l"/>
                <a:tab pos="1504950" algn="l"/>
                <a:tab pos="2816225" algn="l"/>
              </a:tabLst>
            </a:pPr>
            <a:r>
              <a:rPr sz="3100" spc="-10" dirty="0">
                <a:latin typeface="Arial MT"/>
                <a:cs typeface="Arial MT"/>
              </a:rPr>
              <a:t>Local</a:t>
            </a:r>
            <a:r>
              <a:rPr sz="3100" dirty="0">
                <a:latin typeface="Arial MT"/>
                <a:cs typeface="Arial MT"/>
              </a:rPr>
              <a:t>	</a:t>
            </a:r>
            <a:r>
              <a:rPr sz="3100" spc="-10" dirty="0">
                <a:latin typeface="Arial MT"/>
                <a:cs typeface="Arial MT"/>
              </a:rPr>
              <a:t>spring</a:t>
            </a:r>
            <a:r>
              <a:rPr sz="3100" dirty="0">
                <a:latin typeface="Arial MT"/>
                <a:cs typeface="Arial MT"/>
              </a:rPr>
              <a:t>	</a:t>
            </a:r>
            <a:r>
              <a:rPr sz="3100" spc="-10" dirty="0">
                <a:latin typeface="Arial MT"/>
                <a:cs typeface="Arial MT"/>
              </a:rPr>
              <a:t>relaxation</a:t>
            </a:r>
            <a:endParaRPr sz="3100" dirty="0">
              <a:latin typeface="Arial MT"/>
              <a:cs typeface="Arial MT"/>
            </a:endParaRPr>
          </a:p>
          <a:p>
            <a:pPr marL="755015" lvl="1" indent="-313055">
              <a:lnSpc>
                <a:spcPct val="100000"/>
              </a:lnSpc>
              <a:spcBef>
                <a:spcPts val="1105"/>
              </a:spcBef>
              <a:buChar char="–"/>
              <a:tabLst>
                <a:tab pos="755015" algn="l"/>
              </a:tabLst>
            </a:pPr>
            <a:r>
              <a:rPr sz="2750" dirty="0">
                <a:latin typeface="Arial MT"/>
                <a:cs typeface="Arial MT"/>
              </a:rPr>
              <a:t>Uniform</a:t>
            </a:r>
            <a:r>
              <a:rPr sz="2750" spc="75" dirty="0">
                <a:latin typeface="Arial MT"/>
                <a:cs typeface="Arial MT"/>
              </a:rPr>
              <a:t> </a:t>
            </a:r>
            <a:r>
              <a:rPr sz="2750" dirty="0">
                <a:latin typeface="Arial MT"/>
                <a:cs typeface="Arial MT"/>
              </a:rPr>
              <a:t>Laplacian</a:t>
            </a:r>
            <a:r>
              <a:rPr sz="2750" spc="85" dirty="0">
                <a:latin typeface="Arial MT"/>
                <a:cs typeface="Arial MT"/>
              </a:rPr>
              <a:t> </a:t>
            </a:r>
            <a:r>
              <a:rPr sz="2750" spc="-10" dirty="0">
                <a:latin typeface="Arial MT"/>
                <a:cs typeface="Arial MT"/>
              </a:rPr>
              <a:t>smoothing</a:t>
            </a:r>
            <a:endParaRPr sz="2750" dirty="0">
              <a:latin typeface="Arial MT"/>
              <a:cs typeface="Arial MT"/>
            </a:endParaRPr>
          </a:p>
          <a:p>
            <a:pPr marL="755015" lvl="1" indent="-313055">
              <a:lnSpc>
                <a:spcPct val="100000"/>
              </a:lnSpc>
              <a:spcBef>
                <a:spcPts val="1065"/>
              </a:spcBef>
              <a:buChar char="–"/>
              <a:tabLst>
                <a:tab pos="755015" algn="l"/>
              </a:tabLst>
            </a:pPr>
            <a:r>
              <a:rPr sz="2750" dirty="0">
                <a:latin typeface="Arial MT"/>
                <a:cs typeface="Arial MT"/>
              </a:rPr>
              <a:t>Bary-center</a:t>
            </a:r>
            <a:r>
              <a:rPr sz="2750" spc="80" dirty="0">
                <a:latin typeface="Arial MT"/>
                <a:cs typeface="Arial MT"/>
              </a:rPr>
              <a:t> </a:t>
            </a:r>
            <a:r>
              <a:rPr sz="2750" dirty="0">
                <a:latin typeface="Arial MT"/>
                <a:cs typeface="Arial MT"/>
              </a:rPr>
              <a:t>of</a:t>
            </a:r>
            <a:r>
              <a:rPr sz="2750" spc="100" dirty="0">
                <a:latin typeface="Arial MT"/>
                <a:cs typeface="Arial MT"/>
              </a:rPr>
              <a:t> </a:t>
            </a:r>
            <a:r>
              <a:rPr sz="2750" dirty="0">
                <a:latin typeface="Arial MT"/>
                <a:cs typeface="Arial MT"/>
              </a:rPr>
              <a:t>one-ring</a:t>
            </a:r>
            <a:r>
              <a:rPr sz="2750" spc="80" dirty="0">
                <a:latin typeface="Arial MT"/>
                <a:cs typeface="Arial MT"/>
              </a:rPr>
              <a:t> </a:t>
            </a:r>
            <a:r>
              <a:rPr sz="2750" spc="-10" dirty="0">
                <a:latin typeface="Arial MT"/>
                <a:cs typeface="Arial MT"/>
              </a:rPr>
              <a:t>neighbors</a:t>
            </a:r>
            <a:endParaRPr sz="2750" dirty="0">
              <a:latin typeface="Arial MT"/>
              <a:cs typeface="Arial MT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7161276" y="2942082"/>
            <a:ext cx="2602230" cy="433705"/>
            <a:chOff x="7161276" y="2942082"/>
            <a:chExt cx="2602230" cy="433705"/>
          </a:xfrm>
        </p:grpSpPr>
        <p:sp>
          <p:nvSpPr>
            <p:cNvPr id="13" name="object 13"/>
            <p:cNvSpPr/>
            <p:nvPr/>
          </p:nvSpPr>
          <p:spPr>
            <a:xfrm>
              <a:off x="7229094" y="3034284"/>
              <a:ext cx="1140460" cy="86360"/>
            </a:xfrm>
            <a:custGeom>
              <a:avLst/>
              <a:gdLst/>
              <a:ahLst/>
              <a:cxnLst/>
              <a:rect l="l" t="t" r="r" b="b"/>
              <a:pathLst>
                <a:path w="1140459" h="86360">
                  <a:moveTo>
                    <a:pt x="20574" y="85343"/>
                  </a:moveTo>
                  <a:lnTo>
                    <a:pt x="19811" y="65532"/>
                  </a:lnTo>
                  <a:lnTo>
                    <a:pt x="1524" y="66235"/>
                  </a:lnTo>
                  <a:lnTo>
                    <a:pt x="0" y="66293"/>
                  </a:lnTo>
                  <a:lnTo>
                    <a:pt x="1524" y="86106"/>
                  </a:lnTo>
                  <a:lnTo>
                    <a:pt x="19811" y="85374"/>
                  </a:lnTo>
                  <a:lnTo>
                    <a:pt x="20574" y="85343"/>
                  </a:lnTo>
                  <a:close/>
                </a:path>
                <a:path w="1140459" h="86360">
                  <a:moveTo>
                    <a:pt x="60198" y="83820"/>
                  </a:moveTo>
                  <a:lnTo>
                    <a:pt x="59435" y="64008"/>
                  </a:lnTo>
                  <a:lnTo>
                    <a:pt x="40385" y="64740"/>
                  </a:lnTo>
                  <a:lnTo>
                    <a:pt x="39624" y="64770"/>
                  </a:lnTo>
                  <a:lnTo>
                    <a:pt x="40385" y="84582"/>
                  </a:lnTo>
                  <a:lnTo>
                    <a:pt x="59435" y="83849"/>
                  </a:lnTo>
                  <a:lnTo>
                    <a:pt x="60198" y="83820"/>
                  </a:lnTo>
                  <a:close/>
                </a:path>
                <a:path w="1140459" h="86360">
                  <a:moveTo>
                    <a:pt x="99059" y="81534"/>
                  </a:moveTo>
                  <a:lnTo>
                    <a:pt x="98298" y="62484"/>
                  </a:lnTo>
                  <a:lnTo>
                    <a:pt x="80009" y="63187"/>
                  </a:lnTo>
                  <a:lnTo>
                    <a:pt x="78485" y="63246"/>
                  </a:lnTo>
                  <a:lnTo>
                    <a:pt x="80009" y="83058"/>
                  </a:lnTo>
                  <a:lnTo>
                    <a:pt x="98298" y="81594"/>
                  </a:lnTo>
                  <a:lnTo>
                    <a:pt x="99059" y="81534"/>
                  </a:lnTo>
                  <a:close/>
                </a:path>
                <a:path w="1140459" h="86360">
                  <a:moveTo>
                    <a:pt x="138683" y="80010"/>
                  </a:moveTo>
                  <a:lnTo>
                    <a:pt x="137922" y="60198"/>
                  </a:lnTo>
                  <a:lnTo>
                    <a:pt x="118872" y="61663"/>
                  </a:lnTo>
                  <a:lnTo>
                    <a:pt x="118109" y="61722"/>
                  </a:lnTo>
                  <a:lnTo>
                    <a:pt x="118872" y="80772"/>
                  </a:lnTo>
                  <a:lnTo>
                    <a:pt x="137922" y="80039"/>
                  </a:lnTo>
                  <a:lnTo>
                    <a:pt x="138683" y="80010"/>
                  </a:lnTo>
                  <a:close/>
                </a:path>
                <a:path w="1140459" h="86360">
                  <a:moveTo>
                    <a:pt x="177546" y="78486"/>
                  </a:moveTo>
                  <a:lnTo>
                    <a:pt x="176783" y="58674"/>
                  </a:lnTo>
                  <a:lnTo>
                    <a:pt x="158496" y="59377"/>
                  </a:lnTo>
                  <a:lnTo>
                    <a:pt x="156972" y="59436"/>
                  </a:lnTo>
                  <a:lnTo>
                    <a:pt x="158496" y="79248"/>
                  </a:lnTo>
                  <a:lnTo>
                    <a:pt x="176783" y="78516"/>
                  </a:lnTo>
                  <a:lnTo>
                    <a:pt x="177546" y="78486"/>
                  </a:lnTo>
                  <a:close/>
                </a:path>
                <a:path w="1140459" h="86360">
                  <a:moveTo>
                    <a:pt x="217170" y="76962"/>
                  </a:moveTo>
                  <a:lnTo>
                    <a:pt x="216407" y="57150"/>
                  </a:lnTo>
                  <a:lnTo>
                    <a:pt x="197357" y="57882"/>
                  </a:lnTo>
                  <a:lnTo>
                    <a:pt x="196596" y="57912"/>
                  </a:lnTo>
                  <a:lnTo>
                    <a:pt x="197357" y="77724"/>
                  </a:lnTo>
                  <a:lnTo>
                    <a:pt x="216407" y="76991"/>
                  </a:lnTo>
                  <a:lnTo>
                    <a:pt x="217170" y="76962"/>
                  </a:lnTo>
                  <a:close/>
                </a:path>
                <a:path w="1140459" h="86360">
                  <a:moveTo>
                    <a:pt x="256031" y="75438"/>
                  </a:moveTo>
                  <a:lnTo>
                    <a:pt x="255270" y="55626"/>
                  </a:lnTo>
                  <a:lnTo>
                    <a:pt x="236981" y="56329"/>
                  </a:lnTo>
                  <a:lnTo>
                    <a:pt x="235457" y="56388"/>
                  </a:lnTo>
                  <a:lnTo>
                    <a:pt x="236981" y="76200"/>
                  </a:lnTo>
                  <a:lnTo>
                    <a:pt x="255270" y="75468"/>
                  </a:lnTo>
                  <a:lnTo>
                    <a:pt x="256031" y="75438"/>
                  </a:lnTo>
                  <a:close/>
                </a:path>
                <a:path w="1140459" h="86360">
                  <a:moveTo>
                    <a:pt x="295655" y="73152"/>
                  </a:moveTo>
                  <a:lnTo>
                    <a:pt x="294894" y="54102"/>
                  </a:lnTo>
                  <a:lnTo>
                    <a:pt x="275844" y="54834"/>
                  </a:lnTo>
                  <a:lnTo>
                    <a:pt x="275081" y="54864"/>
                  </a:lnTo>
                  <a:lnTo>
                    <a:pt x="275844" y="73914"/>
                  </a:lnTo>
                  <a:lnTo>
                    <a:pt x="294894" y="73181"/>
                  </a:lnTo>
                  <a:lnTo>
                    <a:pt x="295655" y="73152"/>
                  </a:lnTo>
                  <a:close/>
                </a:path>
                <a:path w="1140459" h="86360">
                  <a:moveTo>
                    <a:pt x="334517" y="71628"/>
                  </a:moveTo>
                  <a:lnTo>
                    <a:pt x="333755" y="51816"/>
                  </a:lnTo>
                  <a:lnTo>
                    <a:pt x="315467" y="52547"/>
                  </a:lnTo>
                  <a:lnTo>
                    <a:pt x="314705" y="52578"/>
                  </a:lnTo>
                  <a:lnTo>
                    <a:pt x="315467" y="72390"/>
                  </a:lnTo>
                  <a:lnTo>
                    <a:pt x="333755" y="71658"/>
                  </a:lnTo>
                  <a:lnTo>
                    <a:pt x="334517" y="71628"/>
                  </a:lnTo>
                  <a:close/>
                </a:path>
                <a:path w="1140459" h="86360">
                  <a:moveTo>
                    <a:pt x="374141" y="70104"/>
                  </a:moveTo>
                  <a:lnTo>
                    <a:pt x="373379" y="50292"/>
                  </a:lnTo>
                  <a:lnTo>
                    <a:pt x="354329" y="51024"/>
                  </a:lnTo>
                  <a:lnTo>
                    <a:pt x="353567" y="51054"/>
                  </a:lnTo>
                  <a:lnTo>
                    <a:pt x="354329" y="70866"/>
                  </a:lnTo>
                  <a:lnTo>
                    <a:pt x="373379" y="70133"/>
                  </a:lnTo>
                  <a:lnTo>
                    <a:pt x="374141" y="70104"/>
                  </a:lnTo>
                  <a:close/>
                </a:path>
                <a:path w="1140459" h="86360">
                  <a:moveTo>
                    <a:pt x="413003" y="68580"/>
                  </a:moveTo>
                  <a:lnTo>
                    <a:pt x="412241" y="48768"/>
                  </a:lnTo>
                  <a:lnTo>
                    <a:pt x="393953" y="49499"/>
                  </a:lnTo>
                  <a:lnTo>
                    <a:pt x="393191" y="49530"/>
                  </a:lnTo>
                  <a:lnTo>
                    <a:pt x="393953" y="69342"/>
                  </a:lnTo>
                  <a:lnTo>
                    <a:pt x="412241" y="68610"/>
                  </a:lnTo>
                  <a:lnTo>
                    <a:pt x="413003" y="68580"/>
                  </a:lnTo>
                  <a:close/>
                </a:path>
                <a:path w="1140459" h="86360">
                  <a:moveTo>
                    <a:pt x="452627" y="66293"/>
                  </a:moveTo>
                  <a:lnTo>
                    <a:pt x="451865" y="47243"/>
                  </a:lnTo>
                  <a:lnTo>
                    <a:pt x="432815" y="47976"/>
                  </a:lnTo>
                  <a:lnTo>
                    <a:pt x="432053" y="48006"/>
                  </a:lnTo>
                  <a:lnTo>
                    <a:pt x="432815" y="67818"/>
                  </a:lnTo>
                  <a:lnTo>
                    <a:pt x="451865" y="66352"/>
                  </a:lnTo>
                  <a:lnTo>
                    <a:pt x="452627" y="66293"/>
                  </a:lnTo>
                  <a:close/>
                </a:path>
                <a:path w="1140459" h="86360">
                  <a:moveTo>
                    <a:pt x="491489" y="64770"/>
                  </a:moveTo>
                  <a:lnTo>
                    <a:pt x="490727" y="44958"/>
                  </a:lnTo>
                  <a:lnTo>
                    <a:pt x="472439" y="46421"/>
                  </a:lnTo>
                  <a:lnTo>
                    <a:pt x="471677" y="46482"/>
                  </a:lnTo>
                  <a:lnTo>
                    <a:pt x="472439" y="65532"/>
                  </a:lnTo>
                  <a:lnTo>
                    <a:pt x="490727" y="64800"/>
                  </a:lnTo>
                  <a:lnTo>
                    <a:pt x="491489" y="64770"/>
                  </a:lnTo>
                  <a:close/>
                </a:path>
                <a:path w="1140459" h="86360">
                  <a:moveTo>
                    <a:pt x="531113" y="63246"/>
                  </a:moveTo>
                  <a:lnTo>
                    <a:pt x="530351" y="43434"/>
                  </a:lnTo>
                  <a:lnTo>
                    <a:pt x="511301" y="44166"/>
                  </a:lnTo>
                  <a:lnTo>
                    <a:pt x="510539" y="44196"/>
                  </a:lnTo>
                  <a:lnTo>
                    <a:pt x="511301" y="64008"/>
                  </a:lnTo>
                  <a:lnTo>
                    <a:pt x="530351" y="63275"/>
                  </a:lnTo>
                  <a:lnTo>
                    <a:pt x="531113" y="63246"/>
                  </a:lnTo>
                  <a:close/>
                </a:path>
                <a:path w="1140459" h="86360">
                  <a:moveTo>
                    <a:pt x="569976" y="61722"/>
                  </a:moveTo>
                  <a:lnTo>
                    <a:pt x="569213" y="41910"/>
                  </a:lnTo>
                  <a:lnTo>
                    <a:pt x="550926" y="42641"/>
                  </a:lnTo>
                  <a:lnTo>
                    <a:pt x="550163" y="42672"/>
                  </a:lnTo>
                  <a:lnTo>
                    <a:pt x="550926" y="62484"/>
                  </a:lnTo>
                  <a:lnTo>
                    <a:pt x="569213" y="61752"/>
                  </a:lnTo>
                  <a:lnTo>
                    <a:pt x="569976" y="61722"/>
                  </a:lnTo>
                  <a:close/>
                </a:path>
                <a:path w="1140459" h="86360">
                  <a:moveTo>
                    <a:pt x="609600" y="60198"/>
                  </a:moveTo>
                  <a:lnTo>
                    <a:pt x="608837" y="40386"/>
                  </a:lnTo>
                  <a:lnTo>
                    <a:pt x="589787" y="41118"/>
                  </a:lnTo>
                  <a:lnTo>
                    <a:pt x="589026" y="41148"/>
                  </a:lnTo>
                  <a:lnTo>
                    <a:pt x="589787" y="60960"/>
                  </a:lnTo>
                  <a:lnTo>
                    <a:pt x="608837" y="60227"/>
                  </a:lnTo>
                  <a:lnTo>
                    <a:pt x="609600" y="60198"/>
                  </a:lnTo>
                  <a:close/>
                </a:path>
                <a:path w="1140459" h="86360">
                  <a:moveTo>
                    <a:pt x="648461" y="57912"/>
                  </a:moveTo>
                  <a:lnTo>
                    <a:pt x="647700" y="38862"/>
                  </a:lnTo>
                  <a:lnTo>
                    <a:pt x="629411" y="39593"/>
                  </a:lnTo>
                  <a:lnTo>
                    <a:pt x="628650" y="39624"/>
                  </a:lnTo>
                  <a:lnTo>
                    <a:pt x="629411" y="58674"/>
                  </a:lnTo>
                  <a:lnTo>
                    <a:pt x="647700" y="57942"/>
                  </a:lnTo>
                  <a:lnTo>
                    <a:pt x="648461" y="57912"/>
                  </a:lnTo>
                  <a:close/>
                </a:path>
                <a:path w="1140459" h="86360">
                  <a:moveTo>
                    <a:pt x="688085" y="56388"/>
                  </a:moveTo>
                  <a:lnTo>
                    <a:pt x="687324" y="36576"/>
                  </a:lnTo>
                  <a:lnTo>
                    <a:pt x="668274" y="37308"/>
                  </a:lnTo>
                  <a:lnTo>
                    <a:pt x="667511" y="37338"/>
                  </a:lnTo>
                  <a:lnTo>
                    <a:pt x="668274" y="57150"/>
                  </a:lnTo>
                  <a:lnTo>
                    <a:pt x="687324" y="56417"/>
                  </a:lnTo>
                  <a:lnTo>
                    <a:pt x="688085" y="56388"/>
                  </a:lnTo>
                  <a:close/>
                </a:path>
                <a:path w="1140459" h="86360">
                  <a:moveTo>
                    <a:pt x="727709" y="54864"/>
                  </a:moveTo>
                  <a:lnTo>
                    <a:pt x="726185" y="35052"/>
                  </a:lnTo>
                  <a:lnTo>
                    <a:pt x="707898" y="35783"/>
                  </a:lnTo>
                  <a:lnTo>
                    <a:pt x="707135" y="35814"/>
                  </a:lnTo>
                  <a:lnTo>
                    <a:pt x="707898" y="55626"/>
                  </a:lnTo>
                  <a:lnTo>
                    <a:pt x="726185" y="54922"/>
                  </a:lnTo>
                  <a:lnTo>
                    <a:pt x="727709" y="54864"/>
                  </a:lnTo>
                  <a:close/>
                </a:path>
                <a:path w="1140459" h="86360">
                  <a:moveTo>
                    <a:pt x="766572" y="53340"/>
                  </a:moveTo>
                  <a:lnTo>
                    <a:pt x="765809" y="33528"/>
                  </a:lnTo>
                  <a:lnTo>
                    <a:pt x="746759" y="34260"/>
                  </a:lnTo>
                  <a:lnTo>
                    <a:pt x="745998" y="34290"/>
                  </a:lnTo>
                  <a:lnTo>
                    <a:pt x="746759" y="54102"/>
                  </a:lnTo>
                  <a:lnTo>
                    <a:pt x="765809" y="53369"/>
                  </a:lnTo>
                  <a:lnTo>
                    <a:pt x="766572" y="53340"/>
                  </a:lnTo>
                  <a:close/>
                </a:path>
                <a:path w="1140459" h="86360">
                  <a:moveTo>
                    <a:pt x="806196" y="51054"/>
                  </a:moveTo>
                  <a:lnTo>
                    <a:pt x="804672" y="32004"/>
                  </a:lnTo>
                  <a:lnTo>
                    <a:pt x="786383" y="32735"/>
                  </a:lnTo>
                  <a:lnTo>
                    <a:pt x="785622" y="32766"/>
                  </a:lnTo>
                  <a:lnTo>
                    <a:pt x="786383" y="52578"/>
                  </a:lnTo>
                  <a:lnTo>
                    <a:pt x="804672" y="51171"/>
                  </a:lnTo>
                  <a:lnTo>
                    <a:pt x="806196" y="51054"/>
                  </a:lnTo>
                  <a:close/>
                </a:path>
                <a:path w="1140459" h="86360">
                  <a:moveTo>
                    <a:pt x="845057" y="49530"/>
                  </a:moveTo>
                  <a:lnTo>
                    <a:pt x="844296" y="29718"/>
                  </a:lnTo>
                  <a:lnTo>
                    <a:pt x="825246" y="31183"/>
                  </a:lnTo>
                  <a:lnTo>
                    <a:pt x="824483" y="31242"/>
                  </a:lnTo>
                  <a:lnTo>
                    <a:pt x="825246" y="50292"/>
                  </a:lnTo>
                  <a:lnTo>
                    <a:pt x="844296" y="49559"/>
                  </a:lnTo>
                  <a:lnTo>
                    <a:pt x="845057" y="49530"/>
                  </a:lnTo>
                  <a:close/>
                </a:path>
                <a:path w="1140459" h="86360">
                  <a:moveTo>
                    <a:pt x="884681" y="48006"/>
                  </a:moveTo>
                  <a:lnTo>
                    <a:pt x="883157" y="28193"/>
                  </a:lnTo>
                  <a:lnTo>
                    <a:pt x="864870" y="28925"/>
                  </a:lnTo>
                  <a:lnTo>
                    <a:pt x="864107" y="28956"/>
                  </a:lnTo>
                  <a:lnTo>
                    <a:pt x="864870" y="48768"/>
                  </a:lnTo>
                  <a:lnTo>
                    <a:pt x="883157" y="48064"/>
                  </a:lnTo>
                  <a:lnTo>
                    <a:pt x="884681" y="48006"/>
                  </a:lnTo>
                  <a:close/>
                </a:path>
                <a:path w="1140459" h="86360">
                  <a:moveTo>
                    <a:pt x="923544" y="46482"/>
                  </a:moveTo>
                  <a:lnTo>
                    <a:pt x="922781" y="26670"/>
                  </a:lnTo>
                  <a:lnTo>
                    <a:pt x="903731" y="27402"/>
                  </a:lnTo>
                  <a:lnTo>
                    <a:pt x="902970" y="27432"/>
                  </a:lnTo>
                  <a:lnTo>
                    <a:pt x="903731" y="47243"/>
                  </a:lnTo>
                  <a:lnTo>
                    <a:pt x="922781" y="46511"/>
                  </a:lnTo>
                  <a:lnTo>
                    <a:pt x="923544" y="46482"/>
                  </a:lnTo>
                  <a:close/>
                </a:path>
                <a:path w="1140459" h="86360">
                  <a:moveTo>
                    <a:pt x="963167" y="44958"/>
                  </a:moveTo>
                  <a:lnTo>
                    <a:pt x="962405" y="25146"/>
                  </a:lnTo>
                  <a:lnTo>
                    <a:pt x="943355" y="25878"/>
                  </a:lnTo>
                  <a:lnTo>
                    <a:pt x="942594" y="25908"/>
                  </a:lnTo>
                  <a:lnTo>
                    <a:pt x="943355" y="45720"/>
                  </a:lnTo>
                  <a:lnTo>
                    <a:pt x="962405" y="44987"/>
                  </a:lnTo>
                  <a:lnTo>
                    <a:pt x="963167" y="44958"/>
                  </a:lnTo>
                  <a:close/>
                </a:path>
                <a:path w="1140459" h="86360">
                  <a:moveTo>
                    <a:pt x="1002029" y="42672"/>
                  </a:moveTo>
                  <a:lnTo>
                    <a:pt x="1001267" y="23622"/>
                  </a:lnTo>
                  <a:lnTo>
                    <a:pt x="982217" y="24354"/>
                  </a:lnTo>
                  <a:lnTo>
                    <a:pt x="981455" y="24384"/>
                  </a:lnTo>
                  <a:lnTo>
                    <a:pt x="982217" y="43434"/>
                  </a:lnTo>
                  <a:lnTo>
                    <a:pt x="1001267" y="42701"/>
                  </a:lnTo>
                  <a:lnTo>
                    <a:pt x="1002029" y="42672"/>
                  </a:lnTo>
                  <a:close/>
                </a:path>
                <a:path w="1140459" h="86360">
                  <a:moveTo>
                    <a:pt x="1041653" y="41148"/>
                  </a:moveTo>
                  <a:lnTo>
                    <a:pt x="1040891" y="21336"/>
                  </a:lnTo>
                  <a:lnTo>
                    <a:pt x="1021841" y="22068"/>
                  </a:lnTo>
                  <a:lnTo>
                    <a:pt x="1021079" y="22098"/>
                  </a:lnTo>
                  <a:lnTo>
                    <a:pt x="1021841" y="41910"/>
                  </a:lnTo>
                  <a:lnTo>
                    <a:pt x="1040891" y="41177"/>
                  </a:lnTo>
                  <a:lnTo>
                    <a:pt x="1041653" y="41148"/>
                  </a:lnTo>
                  <a:close/>
                </a:path>
                <a:path w="1140459" h="86360">
                  <a:moveTo>
                    <a:pt x="1080515" y="39624"/>
                  </a:moveTo>
                  <a:lnTo>
                    <a:pt x="1079753" y="19812"/>
                  </a:lnTo>
                  <a:lnTo>
                    <a:pt x="1060703" y="20544"/>
                  </a:lnTo>
                  <a:lnTo>
                    <a:pt x="1059941" y="20574"/>
                  </a:lnTo>
                  <a:lnTo>
                    <a:pt x="1060703" y="40386"/>
                  </a:lnTo>
                  <a:lnTo>
                    <a:pt x="1079753" y="39653"/>
                  </a:lnTo>
                  <a:lnTo>
                    <a:pt x="1080515" y="39624"/>
                  </a:lnTo>
                  <a:close/>
                </a:path>
                <a:path w="1140459" h="86360">
                  <a:moveTo>
                    <a:pt x="1139952" y="27432"/>
                  </a:moveTo>
                  <a:lnTo>
                    <a:pt x="1079753" y="0"/>
                  </a:lnTo>
                  <a:lnTo>
                    <a:pt x="1082802" y="59436"/>
                  </a:lnTo>
                  <a:lnTo>
                    <a:pt x="1139952" y="2743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388858" y="2974157"/>
              <a:ext cx="156972" cy="155448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7262622" y="2942081"/>
              <a:ext cx="2437130" cy="136525"/>
            </a:xfrm>
            <a:custGeom>
              <a:avLst/>
              <a:gdLst/>
              <a:ahLst/>
              <a:cxnLst/>
              <a:rect l="l" t="t" r="r" b="b"/>
              <a:pathLst>
                <a:path w="2437129" h="136525">
                  <a:moveTo>
                    <a:pt x="153454" y="0"/>
                  </a:moveTo>
                  <a:lnTo>
                    <a:pt x="125031" y="0"/>
                  </a:lnTo>
                  <a:lnTo>
                    <a:pt x="0" y="121920"/>
                  </a:lnTo>
                  <a:lnTo>
                    <a:pt x="13716" y="136398"/>
                  </a:lnTo>
                  <a:lnTo>
                    <a:pt x="153454" y="0"/>
                  </a:lnTo>
                  <a:close/>
                </a:path>
                <a:path w="2437129" h="136525">
                  <a:moveTo>
                    <a:pt x="1372362" y="116586"/>
                  </a:moveTo>
                  <a:lnTo>
                    <a:pt x="1371600" y="96774"/>
                  </a:lnTo>
                  <a:lnTo>
                    <a:pt x="1363218" y="97104"/>
                  </a:lnTo>
                  <a:lnTo>
                    <a:pt x="1361681" y="97167"/>
                  </a:lnTo>
                  <a:lnTo>
                    <a:pt x="1352550" y="97510"/>
                  </a:lnTo>
                  <a:lnTo>
                    <a:pt x="1360932" y="97193"/>
                  </a:lnTo>
                  <a:lnTo>
                    <a:pt x="1361681" y="97167"/>
                  </a:lnTo>
                  <a:lnTo>
                    <a:pt x="1360932" y="77724"/>
                  </a:lnTo>
                  <a:lnTo>
                    <a:pt x="1303020" y="109728"/>
                  </a:lnTo>
                  <a:lnTo>
                    <a:pt x="1351788" y="131343"/>
                  </a:lnTo>
                  <a:lnTo>
                    <a:pt x="1363218" y="136398"/>
                  </a:lnTo>
                  <a:lnTo>
                    <a:pt x="1362456" y="116967"/>
                  </a:lnTo>
                  <a:lnTo>
                    <a:pt x="1371600" y="116624"/>
                  </a:lnTo>
                  <a:lnTo>
                    <a:pt x="1372362" y="116586"/>
                  </a:lnTo>
                  <a:close/>
                </a:path>
                <a:path w="2437129" h="136525">
                  <a:moveTo>
                    <a:pt x="1411224" y="115062"/>
                  </a:moveTo>
                  <a:lnTo>
                    <a:pt x="1410462" y="95250"/>
                  </a:lnTo>
                  <a:lnTo>
                    <a:pt x="1392174" y="95961"/>
                  </a:lnTo>
                  <a:lnTo>
                    <a:pt x="1390650" y="96012"/>
                  </a:lnTo>
                  <a:lnTo>
                    <a:pt x="1392174" y="115824"/>
                  </a:lnTo>
                  <a:lnTo>
                    <a:pt x="1410462" y="115100"/>
                  </a:lnTo>
                  <a:lnTo>
                    <a:pt x="1411224" y="115062"/>
                  </a:lnTo>
                  <a:close/>
                </a:path>
                <a:path w="2437129" h="136525">
                  <a:moveTo>
                    <a:pt x="1450848" y="112776"/>
                  </a:moveTo>
                  <a:lnTo>
                    <a:pt x="1450086" y="93726"/>
                  </a:lnTo>
                  <a:lnTo>
                    <a:pt x="1431036" y="94462"/>
                  </a:lnTo>
                  <a:lnTo>
                    <a:pt x="1430274" y="94488"/>
                  </a:lnTo>
                  <a:lnTo>
                    <a:pt x="1431036" y="113538"/>
                  </a:lnTo>
                  <a:lnTo>
                    <a:pt x="1450086" y="112814"/>
                  </a:lnTo>
                  <a:lnTo>
                    <a:pt x="1450848" y="112776"/>
                  </a:lnTo>
                  <a:close/>
                </a:path>
                <a:path w="2437129" h="136525">
                  <a:moveTo>
                    <a:pt x="1489710" y="111252"/>
                  </a:moveTo>
                  <a:lnTo>
                    <a:pt x="1488948" y="91440"/>
                  </a:lnTo>
                  <a:lnTo>
                    <a:pt x="1470660" y="92151"/>
                  </a:lnTo>
                  <a:lnTo>
                    <a:pt x="1469136" y="92202"/>
                  </a:lnTo>
                  <a:lnTo>
                    <a:pt x="1470660" y="112014"/>
                  </a:lnTo>
                  <a:lnTo>
                    <a:pt x="1488948" y="111290"/>
                  </a:lnTo>
                  <a:lnTo>
                    <a:pt x="1489710" y="111252"/>
                  </a:lnTo>
                  <a:close/>
                </a:path>
                <a:path w="2437129" h="136525">
                  <a:moveTo>
                    <a:pt x="1529334" y="109728"/>
                  </a:moveTo>
                  <a:lnTo>
                    <a:pt x="1528572" y="89916"/>
                  </a:lnTo>
                  <a:lnTo>
                    <a:pt x="1509522" y="90652"/>
                  </a:lnTo>
                  <a:lnTo>
                    <a:pt x="1508760" y="90678"/>
                  </a:lnTo>
                  <a:lnTo>
                    <a:pt x="1509522" y="110490"/>
                  </a:lnTo>
                  <a:lnTo>
                    <a:pt x="1528572" y="109766"/>
                  </a:lnTo>
                  <a:lnTo>
                    <a:pt x="1529334" y="109728"/>
                  </a:lnTo>
                  <a:close/>
                </a:path>
                <a:path w="2437129" h="136525">
                  <a:moveTo>
                    <a:pt x="1568196" y="108204"/>
                  </a:moveTo>
                  <a:lnTo>
                    <a:pt x="1567434" y="88392"/>
                  </a:lnTo>
                  <a:lnTo>
                    <a:pt x="1549146" y="89103"/>
                  </a:lnTo>
                  <a:lnTo>
                    <a:pt x="1547622" y="89154"/>
                  </a:lnTo>
                  <a:lnTo>
                    <a:pt x="1549146" y="108966"/>
                  </a:lnTo>
                  <a:lnTo>
                    <a:pt x="1567434" y="108242"/>
                  </a:lnTo>
                  <a:lnTo>
                    <a:pt x="1568196" y="108204"/>
                  </a:lnTo>
                  <a:close/>
                </a:path>
                <a:path w="2437129" h="136525">
                  <a:moveTo>
                    <a:pt x="1607820" y="105918"/>
                  </a:moveTo>
                  <a:lnTo>
                    <a:pt x="1607058" y="86868"/>
                  </a:lnTo>
                  <a:lnTo>
                    <a:pt x="1588008" y="87604"/>
                  </a:lnTo>
                  <a:lnTo>
                    <a:pt x="1587246" y="87630"/>
                  </a:lnTo>
                  <a:lnTo>
                    <a:pt x="1588008" y="107442"/>
                  </a:lnTo>
                  <a:lnTo>
                    <a:pt x="1607058" y="105981"/>
                  </a:lnTo>
                  <a:lnTo>
                    <a:pt x="1607820" y="105918"/>
                  </a:lnTo>
                  <a:close/>
                </a:path>
                <a:path w="2437129" h="136525">
                  <a:moveTo>
                    <a:pt x="1646682" y="104394"/>
                  </a:moveTo>
                  <a:lnTo>
                    <a:pt x="1645920" y="84582"/>
                  </a:lnTo>
                  <a:lnTo>
                    <a:pt x="1627632" y="86055"/>
                  </a:lnTo>
                  <a:lnTo>
                    <a:pt x="1626870" y="86106"/>
                  </a:lnTo>
                  <a:lnTo>
                    <a:pt x="1627632" y="105156"/>
                  </a:lnTo>
                  <a:lnTo>
                    <a:pt x="1645920" y="104432"/>
                  </a:lnTo>
                  <a:lnTo>
                    <a:pt x="1646682" y="104394"/>
                  </a:lnTo>
                  <a:close/>
                </a:path>
                <a:path w="2437129" h="136525">
                  <a:moveTo>
                    <a:pt x="1686306" y="102870"/>
                  </a:moveTo>
                  <a:lnTo>
                    <a:pt x="1685544" y="83058"/>
                  </a:lnTo>
                  <a:lnTo>
                    <a:pt x="1666494" y="83794"/>
                  </a:lnTo>
                  <a:lnTo>
                    <a:pt x="1665732" y="83820"/>
                  </a:lnTo>
                  <a:lnTo>
                    <a:pt x="1666494" y="103632"/>
                  </a:lnTo>
                  <a:lnTo>
                    <a:pt x="1685544" y="102908"/>
                  </a:lnTo>
                  <a:lnTo>
                    <a:pt x="1686306" y="102870"/>
                  </a:lnTo>
                  <a:close/>
                </a:path>
                <a:path w="2437129" h="136525">
                  <a:moveTo>
                    <a:pt x="1725168" y="101346"/>
                  </a:moveTo>
                  <a:lnTo>
                    <a:pt x="1724406" y="81534"/>
                  </a:lnTo>
                  <a:lnTo>
                    <a:pt x="1706118" y="82270"/>
                  </a:lnTo>
                  <a:lnTo>
                    <a:pt x="1705356" y="82296"/>
                  </a:lnTo>
                  <a:lnTo>
                    <a:pt x="1706118" y="102108"/>
                  </a:lnTo>
                  <a:lnTo>
                    <a:pt x="1724406" y="101384"/>
                  </a:lnTo>
                  <a:lnTo>
                    <a:pt x="1725168" y="101346"/>
                  </a:lnTo>
                  <a:close/>
                </a:path>
                <a:path w="2437129" h="136525">
                  <a:moveTo>
                    <a:pt x="1764792" y="99822"/>
                  </a:moveTo>
                  <a:lnTo>
                    <a:pt x="1764030" y="80010"/>
                  </a:lnTo>
                  <a:lnTo>
                    <a:pt x="1744980" y="80746"/>
                  </a:lnTo>
                  <a:lnTo>
                    <a:pt x="1744218" y="80772"/>
                  </a:lnTo>
                  <a:lnTo>
                    <a:pt x="1744980" y="100584"/>
                  </a:lnTo>
                  <a:lnTo>
                    <a:pt x="1764030" y="99860"/>
                  </a:lnTo>
                  <a:lnTo>
                    <a:pt x="1764792" y="99822"/>
                  </a:lnTo>
                  <a:close/>
                </a:path>
                <a:path w="2437129" h="136525">
                  <a:moveTo>
                    <a:pt x="1803654" y="97536"/>
                  </a:moveTo>
                  <a:lnTo>
                    <a:pt x="1802892" y="78486"/>
                  </a:lnTo>
                  <a:lnTo>
                    <a:pt x="1784604" y="79222"/>
                  </a:lnTo>
                  <a:lnTo>
                    <a:pt x="1783842" y="79248"/>
                  </a:lnTo>
                  <a:lnTo>
                    <a:pt x="1784604" y="98298"/>
                  </a:lnTo>
                  <a:lnTo>
                    <a:pt x="1802892" y="97574"/>
                  </a:lnTo>
                  <a:lnTo>
                    <a:pt x="1803654" y="97536"/>
                  </a:lnTo>
                  <a:close/>
                </a:path>
                <a:path w="2437129" h="136525">
                  <a:moveTo>
                    <a:pt x="1843278" y="96012"/>
                  </a:moveTo>
                  <a:lnTo>
                    <a:pt x="1842516" y="76200"/>
                  </a:lnTo>
                  <a:lnTo>
                    <a:pt x="1823466" y="76936"/>
                  </a:lnTo>
                  <a:lnTo>
                    <a:pt x="1822704" y="76962"/>
                  </a:lnTo>
                  <a:lnTo>
                    <a:pt x="1823466" y="96774"/>
                  </a:lnTo>
                  <a:lnTo>
                    <a:pt x="1842516" y="96050"/>
                  </a:lnTo>
                  <a:lnTo>
                    <a:pt x="1843278" y="96012"/>
                  </a:lnTo>
                  <a:close/>
                </a:path>
                <a:path w="2437129" h="136525">
                  <a:moveTo>
                    <a:pt x="1882140" y="94488"/>
                  </a:moveTo>
                  <a:lnTo>
                    <a:pt x="1881378" y="74676"/>
                  </a:lnTo>
                  <a:lnTo>
                    <a:pt x="1863090" y="75412"/>
                  </a:lnTo>
                  <a:lnTo>
                    <a:pt x="1862328" y="75438"/>
                  </a:lnTo>
                  <a:lnTo>
                    <a:pt x="1863090" y="95250"/>
                  </a:lnTo>
                  <a:lnTo>
                    <a:pt x="1881378" y="94526"/>
                  </a:lnTo>
                  <a:lnTo>
                    <a:pt x="1882140" y="94488"/>
                  </a:lnTo>
                  <a:close/>
                </a:path>
                <a:path w="2437129" h="136525">
                  <a:moveTo>
                    <a:pt x="1921764" y="92964"/>
                  </a:moveTo>
                  <a:lnTo>
                    <a:pt x="1921002" y="73152"/>
                  </a:lnTo>
                  <a:lnTo>
                    <a:pt x="1901952" y="73888"/>
                  </a:lnTo>
                  <a:lnTo>
                    <a:pt x="1901190" y="73914"/>
                  </a:lnTo>
                  <a:lnTo>
                    <a:pt x="1901952" y="93726"/>
                  </a:lnTo>
                  <a:lnTo>
                    <a:pt x="1921002" y="93002"/>
                  </a:lnTo>
                  <a:lnTo>
                    <a:pt x="1921764" y="92964"/>
                  </a:lnTo>
                  <a:close/>
                </a:path>
                <a:path w="2437129" h="136525">
                  <a:moveTo>
                    <a:pt x="1960626" y="90678"/>
                  </a:moveTo>
                  <a:lnTo>
                    <a:pt x="1959864" y="71628"/>
                  </a:lnTo>
                  <a:lnTo>
                    <a:pt x="1941576" y="72364"/>
                  </a:lnTo>
                  <a:lnTo>
                    <a:pt x="1940814" y="72390"/>
                  </a:lnTo>
                  <a:lnTo>
                    <a:pt x="1941576" y="92202"/>
                  </a:lnTo>
                  <a:lnTo>
                    <a:pt x="1959864" y="90741"/>
                  </a:lnTo>
                  <a:lnTo>
                    <a:pt x="1960626" y="90678"/>
                  </a:lnTo>
                  <a:close/>
                </a:path>
                <a:path w="2437129" h="136525">
                  <a:moveTo>
                    <a:pt x="2000250" y="89154"/>
                  </a:moveTo>
                  <a:lnTo>
                    <a:pt x="1999488" y="69342"/>
                  </a:lnTo>
                  <a:lnTo>
                    <a:pt x="1980438" y="70815"/>
                  </a:lnTo>
                  <a:lnTo>
                    <a:pt x="1979676" y="70866"/>
                  </a:lnTo>
                  <a:lnTo>
                    <a:pt x="1980438" y="89916"/>
                  </a:lnTo>
                  <a:lnTo>
                    <a:pt x="1999488" y="89192"/>
                  </a:lnTo>
                  <a:lnTo>
                    <a:pt x="2000250" y="89154"/>
                  </a:lnTo>
                  <a:close/>
                </a:path>
                <a:path w="2437129" h="136525">
                  <a:moveTo>
                    <a:pt x="2039874" y="87630"/>
                  </a:moveTo>
                  <a:lnTo>
                    <a:pt x="2038350" y="67818"/>
                  </a:lnTo>
                  <a:lnTo>
                    <a:pt x="2020062" y="68554"/>
                  </a:lnTo>
                  <a:lnTo>
                    <a:pt x="2019300" y="68580"/>
                  </a:lnTo>
                  <a:lnTo>
                    <a:pt x="2020062" y="88392"/>
                  </a:lnTo>
                  <a:lnTo>
                    <a:pt x="2038350" y="87693"/>
                  </a:lnTo>
                  <a:lnTo>
                    <a:pt x="2039874" y="87630"/>
                  </a:lnTo>
                  <a:close/>
                </a:path>
                <a:path w="2437129" h="136525">
                  <a:moveTo>
                    <a:pt x="2078736" y="86106"/>
                  </a:moveTo>
                  <a:lnTo>
                    <a:pt x="2077974" y="66294"/>
                  </a:lnTo>
                  <a:lnTo>
                    <a:pt x="2058924" y="67030"/>
                  </a:lnTo>
                  <a:lnTo>
                    <a:pt x="2058162" y="67056"/>
                  </a:lnTo>
                  <a:lnTo>
                    <a:pt x="2058924" y="86868"/>
                  </a:lnTo>
                  <a:lnTo>
                    <a:pt x="2077974" y="86144"/>
                  </a:lnTo>
                  <a:lnTo>
                    <a:pt x="2078736" y="86106"/>
                  </a:lnTo>
                  <a:close/>
                </a:path>
                <a:path w="2437129" h="136525">
                  <a:moveTo>
                    <a:pt x="2118360" y="84582"/>
                  </a:moveTo>
                  <a:lnTo>
                    <a:pt x="2116836" y="64770"/>
                  </a:lnTo>
                  <a:lnTo>
                    <a:pt x="2098548" y="65506"/>
                  </a:lnTo>
                  <a:lnTo>
                    <a:pt x="2097786" y="65532"/>
                  </a:lnTo>
                  <a:lnTo>
                    <a:pt x="2098548" y="85344"/>
                  </a:lnTo>
                  <a:lnTo>
                    <a:pt x="2116836" y="84645"/>
                  </a:lnTo>
                  <a:lnTo>
                    <a:pt x="2118360" y="84582"/>
                  </a:lnTo>
                  <a:close/>
                </a:path>
                <a:path w="2437129" h="136525">
                  <a:moveTo>
                    <a:pt x="2157222" y="82296"/>
                  </a:moveTo>
                  <a:lnTo>
                    <a:pt x="2156460" y="63246"/>
                  </a:lnTo>
                  <a:lnTo>
                    <a:pt x="2137410" y="63982"/>
                  </a:lnTo>
                  <a:lnTo>
                    <a:pt x="2136648" y="64008"/>
                  </a:lnTo>
                  <a:lnTo>
                    <a:pt x="2137410" y="83058"/>
                  </a:lnTo>
                  <a:lnTo>
                    <a:pt x="2156460" y="82334"/>
                  </a:lnTo>
                  <a:lnTo>
                    <a:pt x="2157222" y="82296"/>
                  </a:lnTo>
                  <a:close/>
                </a:path>
                <a:path w="2437129" h="136525">
                  <a:moveTo>
                    <a:pt x="2196846" y="80772"/>
                  </a:moveTo>
                  <a:lnTo>
                    <a:pt x="2195322" y="60960"/>
                  </a:lnTo>
                  <a:lnTo>
                    <a:pt x="2177034" y="61696"/>
                  </a:lnTo>
                  <a:lnTo>
                    <a:pt x="2176272" y="61722"/>
                  </a:lnTo>
                  <a:lnTo>
                    <a:pt x="2177034" y="81534"/>
                  </a:lnTo>
                  <a:lnTo>
                    <a:pt x="2195322" y="80835"/>
                  </a:lnTo>
                  <a:lnTo>
                    <a:pt x="2196846" y="80772"/>
                  </a:lnTo>
                  <a:close/>
                </a:path>
                <a:path w="2437129" h="136525">
                  <a:moveTo>
                    <a:pt x="2235708" y="79248"/>
                  </a:moveTo>
                  <a:lnTo>
                    <a:pt x="2234946" y="59436"/>
                  </a:lnTo>
                  <a:lnTo>
                    <a:pt x="2215896" y="60172"/>
                  </a:lnTo>
                  <a:lnTo>
                    <a:pt x="2215134" y="60198"/>
                  </a:lnTo>
                  <a:lnTo>
                    <a:pt x="2215896" y="80010"/>
                  </a:lnTo>
                  <a:lnTo>
                    <a:pt x="2234946" y="79286"/>
                  </a:lnTo>
                  <a:lnTo>
                    <a:pt x="2235708" y="79248"/>
                  </a:lnTo>
                  <a:close/>
                </a:path>
                <a:path w="2437129" h="136525">
                  <a:moveTo>
                    <a:pt x="2275332" y="77724"/>
                  </a:moveTo>
                  <a:lnTo>
                    <a:pt x="2274570" y="57912"/>
                  </a:lnTo>
                  <a:lnTo>
                    <a:pt x="2255520" y="58648"/>
                  </a:lnTo>
                  <a:lnTo>
                    <a:pt x="2254758" y="58674"/>
                  </a:lnTo>
                  <a:lnTo>
                    <a:pt x="2255520" y="78486"/>
                  </a:lnTo>
                  <a:lnTo>
                    <a:pt x="2274570" y="77762"/>
                  </a:lnTo>
                  <a:lnTo>
                    <a:pt x="2275332" y="77724"/>
                  </a:lnTo>
                  <a:close/>
                </a:path>
                <a:path w="2437129" h="136525">
                  <a:moveTo>
                    <a:pt x="2314194" y="75438"/>
                  </a:moveTo>
                  <a:lnTo>
                    <a:pt x="2313432" y="56388"/>
                  </a:lnTo>
                  <a:lnTo>
                    <a:pt x="2294382" y="57124"/>
                  </a:lnTo>
                  <a:lnTo>
                    <a:pt x="2293620" y="57150"/>
                  </a:lnTo>
                  <a:lnTo>
                    <a:pt x="2294382" y="76962"/>
                  </a:lnTo>
                  <a:lnTo>
                    <a:pt x="2313432" y="75501"/>
                  </a:lnTo>
                  <a:lnTo>
                    <a:pt x="2314194" y="75438"/>
                  </a:lnTo>
                  <a:close/>
                </a:path>
                <a:path w="2437129" h="136525">
                  <a:moveTo>
                    <a:pt x="2436876" y="70866"/>
                  </a:moveTo>
                  <a:lnTo>
                    <a:pt x="2432215" y="68795"/>
                  </a:lnTo>
                  <a:lnTo>
                    <a:pt x="2431542" y="51054"/>
                  </a:lnTo>
                  <a:lnTo>
                    <a:pt x="2412492" y="51790"/>
                  </a:lnTo>
                  <a:lnTo>
                    <a:pt x="2411730" y="51816"/>
                  </a:lnTo>
                  <a:lnTo>
                    <a:pt x="2412034" y="59804"/>
                  </a:lnTo>
                  <a:lnTo>
                    <a:pt x="2277910" y="0"/>
                  </a:lnTo>
                  <a:lnTo>
                    <a:pt x="2228494" y="0"/>
                  </a:lnTo>
                  <a:lnTo>
                    <a:pt x="2350325" y="54317"/>
                  </a:lnTo>
                  <a:lnTo>
                    <a:pt x="2334006" y="55575"/>
                  </a:lnTo>
                  <a:lnTo>
                    <a:pt x="2333244" y="55626"/>
                  </a:lnTo>
                  <a:lnTo>
                    <a:pt x="2334006" y="74676"/>
                  </a:lnTo>
                  <a:lnTo>
                    <a:pt x="2353056" y="73952"/>
                  </a:lnTo>
                  <a:lnTo>
                    <a:pt x="2353818" y="73914"/>
                  </a:lnTo>
                  <a:lnTo>
                    <a:pt x="2353106" y="55562"/>
                  </a:lnTo>
                  <a:lnTo>
                    <a:pt x="2372512" y="64211"/>
                  </a:lnTo>
                  <a:lnTo>
                    <a:pt x="2372868" y="73152"/>
                  </a:lnTo>
                  <a:lnTo>
                    <a:pt x="2391041" y="72466"/>
                  </a:lnTo>
                  <a:lnTo>
                    <a:pt x="2428494" y="89154"/>
                  </a:lnTo>
                  <a:lnTo>
                    <a:pt x="2436876" y="7086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9616440" y="2943606"/>
              <a:ext cx="138430" cy="137160"/>
            </a:xfrm>
            <a:custGeom>
              <a:avLst/>
              <a:gdLst/>
              <a:ahLst/>
              <a:cxnLst/>
              <a:rect l="l" t="t" r="r" b="b"/>
              <a:pathLst>
                <a:path w="138429" h="137160">
                  <a:moveTo>
                    <a:pt x="137921" y="68579"/>
                  </a:moveTo>
                  <a:lnTo>
                    <a:pt x="132457" y="41790"/>
                  </a:lnTo>
                  <a:lnTo>
                    <a:pt x="117633" y="20002"/>
                  </a:lnTo>
                  <a:lnTo>
                    <a:pt x="95809" y="5357"/>
                  </a:lnTo>
                  <a:lnTo>
                    <a:pt x="69341" y="0"/>
                  </a:lnTo>
                  <a:lnTo>
                    <a:pt x="42433" y="5357"/>
                  </a:lnTo>
                  <a:lnTo>
                    <a:pt x="20383" y="20002"/>
                  </a:lnTo>
                  <a:lnTo>
                    <a:pt x="5476" y="41790"/>
                  </a:lnTo>
                  <a:lnTo>
                    <a:pt x="0" y="68579"/>
                  </a:lnTo>
                  <a:lnTo>
                    <a:pt x="5476" y="95369"/>
                  </a:lnTo>
                  <a:lnTo>
                    <a:pt x="20383" y="117157"/>
                  </a:lnTo>
                  <a:lnTo>
                    <a:pt x="42433" y="131802"/>
                  </a:lnTo>
                  <a:lnTo>
                    <a:pt x="69341" y="137159"/>
                  </a:lnTo>
                  <a:lnTo>
                    <a:pt x="95809" y="131802"/>
                  </a:lnTo>
                  <a:lnTo>
                    <a:pt x="117633" y="117157"/>
                  </a:lnTo>
                  <a:lnTo>
                    <a:pt x="132457" y="95369"/>
                  </a:lnTo>
                  <a:lnTo>
                    <a:pt x="137921" y="6857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9607296" y="2942082"/>
              <a:ext cx="156210" cy="148590"/>
            </a:xfrm>
            <a:custGeom>
              <a:avLst/>
              <a:gdLst/>
              <a:ahLst/>
              <a:cxnLst/>
              <a:rect l="l" t="t" r="r" b="b"/>
              <a:pathLst>
                <a:path w="156209" h="148589">
                  <a:moveTo>
                    <a:pt x="156209" y="61722"/>
                  </a:moveTo>
                  <a:lnTo>
                    <a:pt x="143456" y="26069"/>
                  </a:lnTo>
                  <a:lnTo>
                    <a:pt x="119681" y="3195"/>
                  </a:lnTo>
                  <a:lnTo>
                    <a:pt x="110408" y="0"/>
                  </a:lnTo>
                  <a:lnTo>
                    <a:pt x="46842" y="0"/>
                  </a:lnTo>
                  <a:lnTo>
                    <a:pt x="29234" y="8490"/>
                  </a:lnTo>
                  <a:lnTo>
                    <a:pt x="8377" y="33977"/>
                  </a:lnTo>
                  <a:lnTo>
                    <a:pt x="0" y="70865"/>
                  </a:lnTo>
                  <a:lnTo>
                    <a:pt x="0" y="78485"/>
                  </a:lnTo>
                  <a:lnTo>
                    <a:pt x="14093" y="115574"/>
                  </a:lnTo>
                  <a:lnTo>
                    <a:pt x="19050" y="120129"/>
                  </a:lnTo>
                  <a:lnTo>
                    <a:pt x="19050" y="70103"/>
                  </a:lnTo>
                  <a:lnTo>
                    <a:pt x="32828" y="32436"/>
                  </a:lnTo>
                  <a:lnTo>
                    <a:pt x="61835" y="13816"/>
                  </a:lnTo>
                  <a:lnTo>
                    <a:pt x="95764" y="14106"/>
                  </a:lnTo>
                  <a:lnTo>
                    <a:pt x="124308" y="33168"/>
                  </a:lnTo>
                  <a:lnTo>
                    <a:pt x="137159" y="70865"/>
                  </a:lnTo>
                  <a:lnTo>
                    <a:pt x="137159" y="120045"/>
                  </a:lnTo>
                  <a:lnTo>
                    <a:pt x="150481" y="101037"/>
                  </a:lnTo>
                  <a:lnTo>
                    <a:pt x="156209" y="61722"/>
                  </a:lnTo>
                  <a:close/>
                </a:path>
                <a:path w="156209" h="148589">
                  <a:moveTo>
                    <a:pt x="137159" y="120045"/>
                  </a:moveTo>
                  <a:lnTo>
                    <a:pt x="137159" y="70865"/>
                  </a:lnTo>
                  <a:lnTo>
                    <a:pt x="124515" y="106936"/>
                  </a:lnTo>
                  <a:lnTo>
                    <a:pt x="97093" y="125979"/>
                  </a:lnTo>
                  <a:lnTo>
                    <a:pt x="64258" y="127522"/>
                  </a:lnTo>
                  <a:lnTo>
                    <a:pt x="35376" y="111087"/>
                  </a:lnTo>
                  <a:lnTo>
                    <a:pt x="19811" y="76200"/>
                  </a:lnTo>
                  <a:lnTo>
                    <a:pt x="19050" y="70103"/>
                  </a:lnTo>
                  <a:lnTo>
                    <a:pt x="19050" y="120129"/>
                  </a:lnTo>
                  <a:lnTo>
                    <a:pt x="39197" y="138647"/>
                  </a:lnTo>
                  <a:lnTo>
                    <a:pt x="70350" y="148217"/>
                  </a:lnTo>
                  <a:lnTo>
                    <a:pt x="102589" y="144797"/>
                  </a:lnTo>
                  <a:lnTo>
                    <a:pt x="130954" y="128900"/>
                  </a:lnTo>
                  <a:lnTo>
                    <a:pt x="137159" y="12004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7171182" y="3041904"/>
              <a:ext cx="137160" cy="137160"/>
            </a:xfrm>
            <a:custGeom>
              <a:avLst/>
              <a:gdLst/>
              <a:ahLst/>
              <a:cxnLst/>
              <a:rect l="l" t="t" r="r" b="b"/>
              <a:pathLst>
                <a:path w="137159" h="137160">
                  <a:moveTo>
                    <a:pt x="137160" y="68579"/>
                  </a:moveTo>
                  <a:lnTo>
                    <a:pt x="131802" y="41790"/>
                  </a:lnTo>
                  <a:lnTo>
                    <a:pt x="117157" y="20002"/>
                  </a:lnTo>
                  <a:lnTo>
                    <a:pt x="95369" y="5357"/>
                  </a:lnTo>
                  <a:lnTo>
                    <a:pt x="68579" y="0"/>
                  </a:lnTo>
                  <a:lnTo>
                    <a:pt x="41790" y="5357"/>
                  </a:lnTo>
                  <a:lnTo>
                    <a:pt x="20002" y="20002"/>
                  </a:lnTo>
                  <a:lnTo>
                    <a:pt x="5357" y="41790"/>
                  </a:lnTo>
                  <a:lnTo>
                    <a:pt x="0" y="68579"/>
                  </a:lnTo>
                  <a:lnTo>
                    <a:pt x="5357" y="95369"/>
                  </a:lnTo>
                  <a:lnTo>
                    <a:pt x="20002" y="117157"/>
                  </a:lnTo>
                  <a:lnTo>
                    <a:pt x="41790" y="131802"/>
                  </a:lnTo>
                  <a:lnTo>
                    <a:pt x="68579" y="137159"/>
                  </a:lnTo>
                  <a:lnTo>
                    <a:pt x="95369" y="131802"/>
                  </a:lnTo>
                  <a:lnTo>
                    <a:pt x="117157" y="117157"/>
                  </a:lnTo>
                  <a:lnTo>
                    <a:pt x="131802" y="95369"/>
                  </a:lnTo>
                  <a:lnTo>
                    <a:pt x="137160" y="6857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7161276" y="3032974"/>
              <a:ext cx="156210" cy="155575"/>
            </a:xfrm>
            <a:custGeom>
              <a:avLst/>
              <a:gdLst/>
              <a:ahLst/>
              <a:cxnLst/>
              <a:rect l="l" t="t" r="r" b="b"/>
              <a:pathLst>
                <a:path w="156209" h="155575">
                  <a:moveTo>
                    <a:pt x="156209" y="69127"/>
                  </a:moveTo>
                  <a:lnTo>
                    <a:pt x="143383" y="33328"/>
                  </a:lnTo>
                  <a:lnTo>
                    <a:pt x="119719" y="10382"/>
                  </a:lnTo>
                  <a:lnTo>
                    <a:pt x="89822" y="0"/>
                  </a:lnTo>
                  <a:lnTo>
                    <a:pt x="58297" y="1888"/>
                  </a:lnTo>
                  <a:lnTo>
                    <a:pt x="29749" y="15757"/>
                  </a:lnTo>
                  <a:lnTo>
                    <a:pt x="8781" y="41315"/>
                  </a:lnTo>
                  <a:lnTo>
                    <a:pt x="0" y="78271"/>
                  </a:lnTo>
                  <a:lnTo>
                    <a:pt x="0" y="85891"/>
                  </a:lnTo>
                  <a:lnTo>
                    <a:pt x="14205" y="122974"/>
                  </a:lnTo>
                  <a:lnTo>
                    <a:pt x="19812" y="128080"/>
                  </a:lnTo>
                  <a:lnTo>
                    <a:pt x="19812" y="77509"/>
                  </a:lnTo>
                  <a:lnTo>
                    <a:pt x="32746" y="39975"/>
                  </a:lnTo>
                  <a:lnTo>
                    <a:pt x="61626" y="21227"/>
                  </a:lnTo>
                  <a:lnTo>
                    <a:pt x="95774" y="21323"/>
                  </a:lnTo>
                  <a:lnTo>
                    <a:pt x="124512" y="40319"/>
                  </a:lnTo>
                  <a:lnTo>
                    <a:pt x="137159" y="78271"/>
                  </a:lnTo>
                  <a:lnTo>
                    <a:pt x="137159" y="127779"/>
                  </a:lnTo>
                  <a:lnTo>
                    <a:pt x="150803" y="108220"/>
                  </a:lnTo>
                  <a:lnTo>
                    <a:pt x="156209" y="69127"/>
                  </a:lnTo>
                  <a:close/>
                </a:path>
                <a:path w="156209" h="155575">
                  <a:moveTo>
                    <a:pt x="137159" y="127779"/>
                  </a:moveTo>
                  <a:lnTo>
                    <a:pt x="137159" y="78271"/>
                  </a:lnTo>
                  <a:lnTo>
                    <a:pt x="124920" y="114276"/>
                  </a:lnTo>
                  <a:lnTo>
                    <a:pt x="97466" y="133285"/>
                  </a:lnTo>
                  <a:lnTo>
                    <a:pt x="64397" y="134750"/>
                  </a:lnTo>
                  <a:lnTo>
                    <a:pt x="35312" y="118120"/>
                  </a:lnTo>
                  <a:lnTo>
                    <a:pt x="19812" y="82843"/>
                  </a:lnTo>
                  <a:lnTo>
                    <a:pt x="19812" y="128080"/>
                  </a:lnTo>
                  <a:lnTo>
                    <a:pt x="39454" y="145970"/>
                  </a:lnTo>
                  <a:lnTo>
                    <a:pt x="70742" y="155438"/>
                  </a:lnTo>
                  <a:lnTo>
                    <a:pt x="103065" y="151931"/>
                  </a:lnTo>
                  <a:lnTo>
                    <a:pt x="131420" y="136007"/>
                  </a:lnTo>
                  <a:lnTo>
                    <a:pt x="137159" y="12777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509253" y="3179825"/>
              <a:ext cx="237744" cy="195834"/>
            </a:xfrm>
            <a:prstGeom prst="rect">
              <a:avLst/>
            </a:prstGeom>
          </p:spPr>
        </p:pic>
      </p:grpSp>
      <p:pic>
        <p:nvPicPr>
          <p:cNvPr id="21" name="object 2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277874" y="3506723"/>
            <a:ext cx="4002023" cy="1010411"/>
          </a:xfrm>
          <a:prstGeom prst="rect">
            <a:avLst/>
          </a:prstGeom>
        </p:spPr>
      </p:pic>
      <p:sp>
        <p:nvSpPr>
          <p:cNvPr id="22" name="object 2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526784" rIns="0" bIns="0" rtlCol="0">
            <a:spAutoFit/>
          </a:bodyPr>
          <a:lstStyle/>
          <a:p>
            <a:pPr marL="319405">
              <a:lnSpc>
                <a:spcPts val="1639"/>
              </a:lnSpc>
            </a:pPr>
            <a:fld id="{81D60167-4931-47E6-BA6A-407CBD079E47}" type="slidenum">
              <a:rPr spc="-25" dirty="0"/>
              <a:t>9</a:t>
            </a:fld>
            <a:endParaRPr spc="-25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80</TotalTime>
  <Words>243</Words>
  <Application>Microsoft Office PowerPoint</Application>
  <PresentationFormat>自定义</PresentationFormat>
  <Paragraphs>72</Paragraphs>
  <Slides>12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15" baseType="lpstr">
      <vt:lpstr>Arial MT</vt:lpstr>
      <vt:lpstr>Arial</vt:lpstr>
      <vt:lpstr>Office Theme</vt:lpstr>
      <vt:lpstr>Remeshing </vt:lpstr>
      <vt:lpstr>Remeshing</vt:lpstr>
      <vt:lpstr>What is a good mesh?</vt:lpstr>
      <vt:lpstr>Local Remeshing Operators</vt:lpstr>
      <vt:lpstr>Isotropic Remeshing</vt:lpstr>
      <vt:lpstr>Edge Flip</vt:lpstr>
      <vt:lpstr>Edge Flip</vt:lpstr>
      <vt:lpstr>Vertex Shift</vt:lpstr>
      <vt:lpstr>Vertex Shift</vt:lpstr>
      <vt:lpstr>Vertex Shift</vt:lpstr>
      <vt:lpstr>Vertex Projection</vt:lpstr>
      <vt:lpstr>Remeshing Results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Microsoft PowerPoint - 14_Remeshing1.pptx</dc:title>
  <dc:creator>miri</dc:creator>
  <cp:lastModifiedBy>汤 小</cp:lastModifiedBy>
  <cp:revision>3</cp:revision>
  <dcterms:created xsi:type="dcterms:W3CDTF">2025-06-11T14:58:31Z</dcterms:created>
  <dcterms:modified xsi:type="dcterms:W3CDTF">2025-06-11T16:20:14Z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2012-05-21T00:00:00Z</vt:filetime>
  </property>
  <property fmtid="{D5CDD505-2E9C-101B-9397-08002B2CF9AE}" pid="3" name="Creator">
    <vt:lpwstr>PScript5.dll Version 5.2.2</vt:lpwstr>
  </property>
  <property fmtid="{D5CDD505-2E9C-101B-9397-08002B2CF9AE}" pid="4" name="LastSaved">
    <vt:filetime>2025-06-11T00:00:00Z</vt:filetime>
  </property>
  <property fmtid="{D5CDD505-2E9C-101B-9397-08002B2CF9AE}" pid="5" name="Producer">
    <vt:lpwstr>Acrobat Distiller 7.0 (Windows)</vt:lpwstr>
  </property>
</Properties>
</file>